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</p:sldMasterIdLst>
  <p:notesMasterIdLst>
    <p:notesMasterId r:id="rId12"/>
  </p:notesMasterIdLst>
  <p:sldIdLst>
    <p:sldId id="339" r:id="rId3"/>
    <p:sldId id="264" r:id="rId4"/>
    <p:sldId id="281" r:id="rId5"/>
    <p:sldId id="274" r:id="rId6"/>
    <p:sldId id="271" r:id="rId7"/>
    <p:sldId id="270" r:id="rId8"/>
    <p:sldId id="273" r:id="rId9"/>
    <p:sldId id="332" r:id="rId10"/>
    <p:sldId id="34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672"/>
    <a:srgbClr val="134C91"/>
    <a:srgbClr val="F7F9CD"/>
    <a:srgbClr val="F9FADB"/>
    <a:srgbClr val="DEECF6"/>
    <a:srgbClr val="DFDED6"/>
    <a:srgbClr val="9C2B61"/>
    <a:srgbClr val="7E1B4A"/>
    <a:srgbClr val="A0225F"/>
    <a:srgbClr val="7D1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6071" autoAdjust="0"/>
  </p:normalViewPr>
  <p:slideViewPr>
    <p:cSldViewPr snapToGrid="0">
      <p:cViewPr varScale="1">
        <p:scale>
          <a:sx n="66" d="100"/>
          <a:sy n="66" d="100"/>
        </p:scale>
        <p:origin x="786" y="78"/>
      </p:cViewPr>
      <p:guideLst>
        <p:guide orient="horz" pos="640"/>
        <p:guide pos="665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F2D4E-ECE8-45CD-8253-59E8076898C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43DD6-25C0-42CA-A493-AE2CCF24E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8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8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48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54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52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92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6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14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6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="" xmlns:a16="http://schemas.microsoft.com/office/drawing/2014/main" id="{C0AE3A7A-B316-42ED-B34D-E935D57A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>
            <a:lvl1pPr algn="ctr">
              <a:defRPr b="1">
                <a:solidFill>
                  <a:srgbClr val="134C9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6" name="内容占位符 2">
            <a:extLst>
              <a:ext uri="{FF2B5EF4-FFF2-40B4-BE49-F238E27FC236}">
                <a16:creationId xmlns="" xmlns:a16="http://schemas.microsoft.com/office/drawing/2014/main" id="{4CB6E843-4114-45EA-B006-5B1741769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1pPr>
            <a:lvl2pPr marL="6858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949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2CD5067-6CDF-47FD-95E3-C55A3F43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E37C0557-75B2-474F-A9F5-DB74F87E9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D1F2643-1BED-4C26-82B2-4894422C1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52E47148-68FF-443D-8CFF-D9E9748B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AC61824-D96D-4A3A-80B9-794FD988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5E91214-4702-4564-A4F1-3BC3F1AF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33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183D50A-09C6-4FFD-9FC5-90F45FB1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9E6BA816-014A-4993-8D53-6F3ECA41C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0569323-79FD-42C7-83DB-DF1468C0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5D26480-FA22-4D22-80AB-07EBD89C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2674E33-88AD-4403-B4E2-57E0020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62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4D54F83C-B665-437F-BA47-807804654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CDE3158-D5A9-465B-81FB-5A4F1FF44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3347002-6238-43D1-983F-E4C85F87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A050A5D-937D-4380-9EEE-B0B6D198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EB5C9AC-907D-4A70-9FFA-308DD53A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51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13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90412DF-C21D-45EA-9141-1102B67A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7286B030-064E-4B59-A65C-7E18EF58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F38207AE-9469-4B98-8DAD-2476B0CC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9CC1AE8-2135-407D-9C2C-8349DB1A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="" xmlns:a16="http://schemas.microsoft.com/office/drawing/2014/main" id="{1F5EFCAC-BF58-4E39-B22A-9F99C1B16D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8863" y="2090738"/>
            <a:ext cx="6430962" cy="227806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37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28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8CCA7E8-BAFC-4AEA-816C-045C8AD81CD7}"/>
              </a:ext>
            </a:extLst>
          </p:cNvPr>
          <p:cNvSpPr/>
          <p:nvPr userDrawn="1"/>
        </p:nvSpPr>
        <p:spPr>
          <a:xfrm>
            <a:off x="0" y="-1"/>
            <a:ext cx="12192000" cy="742755"/>
          </a:xfrm>
          <a:prstGeom prst="rect">
            <a:avLst/>
          </a:prstGeom>
          <a:solidFill>
            <a:srgbClr val="134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84A89BB3-2415-4CC1-8320-7D4ABA134ACB}"/>
              </a:ext>
            </a:extLst>
          </p:cNvPr>
          <p:cNvGrpSpPr/>
          <p:nvPr userDrawn="1"/>
        </p:nvGrpSpPr>
        <p:grpSpPr>
          <a:xfrm>
            <a:off x="-5558" y="-574"/>
            <a:ext cx="900907" cy="743329"/>
            <a:chOff x="-5558" y="-574"/>
            <a:chExt cx="900907" cy="743329"/>
          </a:xfrm>
        </p:grpSpPr>
        <p:sp>
          <p:nvSpPr>
            <p:cNvPr id="98" name="任意多边形: 形状 97">
              <a:extLst>
                <a:ext uri="{FF2B5EF4-FFF2-40B4-BE49-F238E27FC236}">
                  <a16:creationId xmlns="" xmlns:a16="http://schemas.microsoft.com/office/drawing/2014/main" id="{89F4537A-662D-4243-88A8-0DB13176904F}"/>
                </a:ext>
              </a:extLst>
            </p:cNvPr>
            <p:cNvSpPr/>
            <p:nvPr/>
          </p:nvSpPr>
          <p:spPr>
            <a:xfrm>
              <a:off x="-5558" y="-574"/>
              <a:ext cx="282577" cy="453761"/>
            </a:xfrm>
            <a:custGeom>
              <a:avLst/>
              <a:gdLst>
                <a:gd name="connsiteX0" fmla="*/ 0 w 228600"/>
                <a:gd name="connsiteY0" fmla="*/ 0 h 365125"/>
                <a:gd name="connsiteX1" fmla="*/ 0 w 228600"/>
                <a:gd name="connsiteY1" fmla="*/ 346075 h 365125"/>
                <a:gd name="connsiteX2" fmla="*/ 44450 w 228600"/>
                <a:gd name="connsiteY2" fmla="*/ 365125 h 365125"/>
                <a:gd name="connsiteX3" fmla="*/ 228600 w 228600"/>
                <a:gd name="connsiteY3" fmla="*/ 3175 h 365125"/>
                <a:gd name="connsiteX4" fmla="*/ 0 w 228600"/>
                <a:gd name="connsiteY4" fmla="*/ 0 h 365125"/>
                <a:gd name="connsiteX0" fmla="*/ 0 w 212358"/>
                <a:gd name="connsiteY0" fmla="*/ 0 h 365125"/>
                <a:gd name="connsiteX1" fmla="*/ 0 w 212358"/>
                <a:gd name="connsiteY1" fmla="*/ 346075 h 365125"/>
                <a:gd name="connsiteX2" fmla="*/ 44450 w 212358"/>
                <a:gd name="connsiteY2" fmla="*/ 365125 h 365125"/>
                <a:gd name="connsiteX3" fmla="*/ 212358 w 212358"/>
                <a:gd name="connsiteY3" fmla="*/ 21222 h 365125"/>
                <a:gd name="connsiteX4" fmla="*/ 0 w 212358"/>
                <a:gd name="connsiteY4" fmla="*/ 0 h 365125"/>
                <a:gd name="connsiteX0" fmla="*/ 0 w 214163"/>
                <a:gd name="connsiteY0" fmla="*/ 435 h 343903"/>
                <a:gd name="connsiteX1" fmla="*/ 1805 w 214163"/>
                <a:gd name="connsiteY1" fmla="*/ 324853 h 343903"/>
                <a:gd name="connsiteX2" fmla="*/ 46255 w 214163"/>
                <a:gd name="connsiteY2" fmla="*/ 343903 h 343903"/>
                <a:gd name="connsiteX3" fmla="*/ 214163 w 214163"/>
                <a:gd name="connsiteY3" fmla="*/ 0 h 343903"/>
                <a:gd name="connsiteX4" fmla="*/ 0 w 214163"/>
                <a:gd name="connsiteY4" fmla="*/ 435 h 34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63" h="343903">
                  <a:moveTo>
                    <a:pt x="0" y="435"/>
                  </a:moveTo>
                  <a:cubicBezTo>
                    <a:pt x="602" y="108574"/>
                    <a:pt x="1203" y="216714"/>
                    <a:pt x="1805" y="324853"/>
                  </a:cubicBezTo>
                  <a:lnTo>
                    <a:pt x="46255" y="343903"/>
                  </a:lnTo>
                  <a:lnTo>
                    <a:pt x="214163" y="0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="" xmlns:a16="http://schemas.microsoft.com/office/drawing/2014/main" id="{FFA98891-4E4C-4929-AC02-C7CAC9E58CF2}"/>
                </a:ext>
              </a:extLst>
            </p:cNvPr>
            <p:cNvSpPr/>
            <p:nvPr/>
          </p:nvSpPr>
          <p:spPr>
            <a:xfrm>
              <a:off x="-3176" y="307780"/>
              <a:ext cx="898525" cy="434975"/>
            </a:xfrm>
            <a:custGeom>
              <a:avLst/>
              <a:gdLst>
                <a:gd name="connsiteX0" fmla="*/ 0 w 898525"/>
                <a:gd name="connsiteY0" fmla="*/ 434975 h 434975"/>
                <a:gd name="connsiteX1" fmla="*/ 898525 w 898525"/>
                <a:gd name="connsiteY1" fmla="*/ 434975 h 434975"/>
                <a:gd name="connsiteX2" fmla="*/ 0 w 898525"/>
                <a:gd name="connsiteY2" fmla="*/ 0 h 434975"/>
                <a:gd name="connsiteX3" fmla="*/ 0 w 898525"/>
                <a:gd name="connsiteY3" fmla="*/ 434975 h 4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525" h="434975">
                  <a:moveTo>
                    <a:pt x="0" y="434975"/>
                  </a:moveTo>
                  <a:lnTo>
                    <a:pt x="898525" y="434975"/>
                  </a:lnTo>
                  <a:lnTo>
                    <a:pt x="0" y="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="" xmlns:a16="http://schemas.microsoft.com/office/drawing/2014/main" id="{AE0D2C94-7A07-4DD9-8BE2-79631AB952F2}"/>
                </a:ext>
              </a:extLst>
            </p:cNvPr>
            <p:cNvSpPr/>
            <p:nvPr/>
          </p:nvSpPr>
          <p:spPr>
            <a:xfrm>
              <a:off x="-2381" y="304800"/>
              <a:ext cx="104775" cy="254794"/>
            </a:xfrm>
            <a:custGeom>
              <a:avLst/>
              <a:gdLst>
                <a:gd name="connsiteX0" fmla="*/ 0 w 104775"/>
                <a:gd name="connsiteY0" fmla="*/ 0 h 254794"/>
                <a:gd name="connsiteX1" fmla="*/ 104775 w 104775"/>
                <a:gd name="connsiteY1" fmla="*/ 54769 h 254794"/>
                <a:gd name="connsiteX2" fmla="*/ 0 w 104775"/>
                <a:gd name="connsiteY2" fmla="*/ 254794 h 254794"/>
                <a:gd name="connsiteX3" fmla="*/ 0 w 104775"/>
                <a:gd name="connsiteY3" fmla="*/ 0 h 25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54794">
                  <a:moveTo>
                    <a:pt x="0" y="0"/>
                  </a:moveTo>
                  <a:lnTo>
                    <a:pt x="104775" y="54769"/>
                  </a:lnTo>
                  <a:lnTo>
                    <a:pt x="0" y="254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5" name="文本占位符 104">
            <a:extLst>
              <a:ext uri="{FF2B5EF4-FFF2-40B4-BE49-F238E27FC236}">
                <a16:creationId xmlns="" xmlns:a16="http://schemas.microsoft.com/office/drawing/2014/main" id="{A6188140-4F39-4E16-BFBF-0FD6D6647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49" y="1393825"/>
            <a:ext cx="10393229" cy="4664075"/>
          </a:xfrm>
        </p:spPr>
        <p:txBody>
          <a:bodyPr>
            <a:noAutofit/>
          </a:bodyPr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1pPr>
            <a:lvl2pPr marL="6858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92" y="141320"/>
            <a:ext cx="1609602" cy="45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AE77AE1-B012-41D1-BFFF-86B390C2F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DFFBF069-2B68-4924-AB03-6EFF29DB0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BF5244C-3B06-470D-BCCD-E842D96D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D44C7EC-EEC5-43C7-A76C-88940589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98CC4B0-6C78-40D0-9C74-E70609EB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1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A195E4-CB4B-4F56-AC3B-492747C6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A243561-1471-4030-BE93-8BD41B32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33661E7-5C6C-4267-9C36-D5C43BD2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F04E1AF-E979-4F7A-9A47-97F9C08C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28BA554-B439-4B33-B556-499592C1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4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679D887-CAEC-4BE7-8C8B-5327F07C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F663E71-0F57-4E69-9C8C-7B89D1423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9A59494-BBA1-4E52-9460-653ADA7F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F527C64-AED8-4525-B84F-5095A473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4B93D3D-7D76-42A4-ADF3-B9FE9CE3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9BCC12A-0F4D-4B52-8985-5D009315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1AA2B55-4C35-4838-833F-0C21328CF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3FC9939-A26A-468D-B073-314D89B6A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D4700AC-A288-45B0-B7E5-D3DA4652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F7CDBC1-0736-4B5A-9B70-7375D1E7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FBB9A84-D97B-4290-9C98-467E2B33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48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E126FA2-1D7C-41E4-8F93-DF929A0B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393FCF8-23CA-4AE5-9668-A9C6BE48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8A83321-8957-4D61-9F9B-9896EE7A9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11E1FDD3-014E-46EB-BAC5-193C628BB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C9EE4E50-3D66-46C8-95CB-93B75D53A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71D7A8E7-D9F6-404C-80E7-FD9AB3EBA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EC9056EC-3A3B-465F-8EA1-A0CCAECB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545DCE36-9AB1-4BEC-A7C9-AB7D5219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45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8F350C7-257B-4A15-B262-ACA40B99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6F4446BF-450B-4BB8-A011-4939B7DE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6E19FD4-CA24-47E1-A70A-83031F81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9357877-ADEE-4B50-A5A6-D02E410B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40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A8A2287-FE5E-41E6-B09D-1087EE7F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9EF1AB4-7EEB-412C-87DC-FDFFE8D28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96BED3A4-5FC8-431D-8606-9C4CC1CA0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31C46D9-B19F-4C96-B241-5E1DB90A6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C1A2260-8A71-48F8-AE60-5B055D1F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DD8BC9F-54A1-4A11-9989-989A077D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485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33AD76A3-1CC3-4A60-81F0-5B442B35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13F7CBF-0FFC-4BAE-8911-64468DF18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D937D4B-8B09-4694-AEC9-40C8FDBF9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7B409-1B5B-420B-AFCA-D2E4C2AEA5BD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E1115F1-14FA-4DBD-8329-D7C9F8AAE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8CF7ACE-6EA3-464A-98FA-43A8D561C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77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7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  <p:sldLayoutId id="2147483676" r:id="rId13"/>
    <p:sldLayoutId id="2147483677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42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3" b="26103"/>
          <a:stretch/>
        </p:blipFill>
        <p:spPr>
          <a:xfrm>
            <a:off x="0" y="2452880"/>
            <a:ext cx="12192000" cy="4405120"/>
          </a:xfrm>
          <a:prstGeom prst="rect">
            <a:avLst/>
          </a:prstGeom>
        </p:spPr>
      </p:pic>
      <p:sp>
        <p:nvSpPr>
          <p:cNvPr id="156" name="矩形 155">
            <a:extLst>
              <a:ext uri="{FF2B5EF4-FFF2-40B4-BE49-F238E27FC236}">
                <a16:creationId xmlns="" xmlns:a16="http://schemas.microsoft.com/office/drawing/2014/main" id="{782DC956-8D87-4FD8-BAE0-C172508DEFCB}"/>
              </a:ext>
            </a:extLst>
          </p:cNvPr>
          <p:cNvSpPr/>
          <p:nvPr/>
        </p:nvSpPr>
        <p:spPr>
          <a:xfrm>
            <a:off x="-44888" y="-41604"/>
            <a:ext cx="12236888" cy="5255033"/>
          </a:xfrm>
          <a:custGeom>
            <a:avLst/>
            <a:gdLst>
              <a:gd name="connsiteX0" fmla="*/ 0 w 12192000"/>
              <a:gd name="connsiteY0" fmla="*/ 0 h 5255033"/>
              <a:gd name="connsiteX1" fmla="*/ 12192000 w 12192000"/>
              <a:gd name="connsiteY1" fmla="*/ 0 h 5255033"/>
              <a:gd name="connsiteX2" fmla="*/ 12192000 w 12192000"/>
              <a:gd name="connsiteY2" fmla="*/ 5255033 h 5255033"/>
              <a:gd name="connsiteX3" fmla="*/ 0 w 12192000"/>
              <a:gd name="connsiteY3" fmla="*/ 5255033 h 5255033"/>
              <a:gd name="connsiteX4" fmla="*/ 0 w 12192000"/>
              <a:gd name="connsiteY4" fmla="*/ 0 h 5255033"/>
              <a:gd name="connsiteX0" fmla="*/ 0 w 12192000"/>
              <a:gd name="connsiteY0" fmla="*/ 0 h 5255033"/>
              <a:gd name="connsiteX1" fmla="*/ 12192000 w 12192000"/>
              <a:gd name="connsiteY1" fmla="*/ 0 h 5255033"/>
              <a:gd name="connsiteX2" fmla="*/ 12192000 w 12192000"/>
              <a:gd name="connsiteY2" fmla="*/ 5255033 h 5255033"/>
              <a:gd name="connsiteX3" fmla="*/ 14514 w 12192000"/>
              <a:gd name="connsiteY3" fmla="*/ 5037319 h 5255033"/>
              <a:gd name="connsiteX4" fmla="*/ 0 w 12192000"/>
              <a:gd name="connsiteY4" fmla="*/ 0 h 525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255033">
                <a:moveTo>
                  <a:pt x="0" y="0"/>
                </a:moveTo>
                <a:lnTo>
                  <a:pt x="12192000" y="0"/>
                </a:lnTo>
                <a:lnTo>
                  <a:pt x="12192000" y="5255033"/>
                </a:lnTo>
                <a:lnTo>
                  <a:pt x="14514" y="5037319"/>
                </a:lnTo>
                <a:lnTo>
                  <a:pt x="0" y="0"/>
                </a:lnTo>
                <a:close/>
              </a:path>
            </a:pathLst>
          </a:custGeom>
          <a:solidFill>
            <a:srgbClr val="134C9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67" name="等腰三角形 13">
            <a:extLst>
              <a:ext uri="{FF2B5EF4-FFF2-40B4-BE49-F238E27FC236}">
                <a16:creationId xmlns="" xmlns:a16="http://schemas.microsoft.com/office/drawing/2014/main" id="{A223A43C-B31C-43DD-99C5-39FFEFFFF3E4}"/>
              </a:ext>
            </a:extLst>
          </p:cNvPr>
          <p:cNvSpPr/>
          <p:nvPr/>
        </p:nvSpPr>
        <p:spPr>
          <a:xfrm rot="5200803" flipH="1" flipV="1">
            <a:off x="8048632" y="1269639"/>
            <a:ext cx="1440049" cy="6929364"/>
          </a:xfrm>
          <a:custGeom>
            <a:avLst/>
            <a:gdLst>
              <a:gd name="connsiteX0" fmla="*/ 0 w 762000"/>
              <a:gd name="connsiteY0" fmla="*/ 1703710 h 1703710"/>
              <a:gd name="connsiteX1" fmla="*/ 381000 w 762000"/>
              <a:gd name="connsiteY1" fmla="*/ 0 h 1703710"/>
              <a:gd name="connsiteX2" fmla="*/ 762000 w 762000"/>
              <a:gd name="connsiteY2" fmla="*/ 1703710 h 1703710"/>
              <a:gd name="connsiteX3" fmla="*/ 0 w 762000"/>
              <a:gd name="connsiteY3" fmla="*/ 1703710 h 1703710"/>
              <a:gd name="connsiteX0" fmla="*/ 0 w 762000"/>
              <a:gd name="connsiteY0" fmla="*/ 6644010 h 6644010"/>
              <a:gd name="connsiteX1" fmla="*/ 279400 w 762000"/>
              <a:gd name="connsiteY1" fmla="*/ 0 h 6644010"/>
              <a:gd name="connsiteX2" fmla="*/ 762000 w 762000"/>
              <a:gd name="connsiteY2" fmla="*/ 6644010 h 6644010"/>
              <a:gd name="connsiteX3" fmla="*/ 0 w 762000"/>
              <a:gd name="connsiteY3" fmla="*/ 6644010 h 6644010"/>
              <a:gd name="connsiteX0" fmla="*/ 0 w 1003300"/>
              <a:gd name="connsiteY0" fmla="*/ 6644010 h 6644010"/>
              <a:gd name="connsiteX1" fmla="*/ 520700 w 1003300"/>
              <a:gd name="connsiteY1" fmla="*/ 0 h 6644010"/>
              <a:gd name="connsiteX2" fmla="*/ 1003300 w 1003300"/>
              <a:gd name="connsiteY2" fmla="*/ 6644010 h 6644010"/>
              <a:gd name="connsiteX3" fmla="*/ 0 w 1003300"/>
              <a:gd name="connsiteY3" fmla="*/ 6644010 h 6644010"/>
              <a:gd name="connsiteX0" fmla="*/ 0 w 969856"/>
              <a:gd name="connsiteY0" fmla="*/ 6644010 h 6692518"/>
              <a:gd name="connsiteX1" fmla="*/ 520700 w 969856"/>
              <a:gd name="connsiteY1" fmla="*/ 0 h 6692518"/>
              <a:gd name="connsiteX2" fmla="*/ 969856 w 969856"/>
              <a:gd name="connsiteY2" fmla="*/ 6692518 h 6692518"/>
              <a:gd name="connsiteX3" fmla="*/ 0 w 969856"/>
              <a:gd name="connsiteY3" fmla="*/ 6644010 h 6692518"/>
              <a:gd name="connsiteX0" fmla="*/ 0 w 979024"/>
              <a:gd name="connsiteY0" fmla="*/ 6644010 h 6741002"/>
              <a:gd name="connsiteX1" fmla="*/ 520700 w 979024"/>
              <a:gd name="connsiteY1" fmla="*/ 0 h 6741002"/>
              <a:gd name="connsiteX2" fmla="*/ 979024 w 979024"/>
              <a:gd name="connsiteY2" fmla="*/ 6741002 h 6741002"/>
              <a:gd name="connsiteX3" fmla="*/ 0 w 979024"/>
              <a:gd name="connsiteY3" fmla="*/ 6644010 h 6741002"/>
              <a:gd name="connsiteX0" fmla="*/ 0 w 960050"/>
              <a:gd name="connsiteY0" fmla="*/ 6673950 h 6741002"/>
              <a:gd name="connsiteX1" fmla="*/ 501726 w 960050"/>
              <a:gd name="connsiteY1" fmla="*/ 0 h 6741002"/>
              <a:gd name="connsiteX2" fmla="*/ 960050 w 960050"/>
              <a:gd name="connsiteY2" fmla="*/ 6741002 h 6741002"/>
              <a:gd name="connsiteX3" fmla="*/ 0 w 960050"/>
              <a:gd name="connsiteY3" fmla="*/ 6673950 h 6741002"/>
              <a:gd name="connsiteX0" fmla="*/ 0 w 954363"/>
              <a:gd name="connsiteY0" fmla="*/ 6677502 h 6741002"/>
              <a:gd name="connsiteX1" fmla="*/ 496039 w 954363"/>
              <a:gd name="connsiteY1" fmla="*/ 0 h 6741002"/>
              <a:gd name="connsiteX2" fmla="*/ 954363 w 954363"/>
              <a:gd name="connsiteY2" fmla="*/ 6741002 h 6741002"/>
              <a:gd name="connsiteX3" fmla="*/ 0 w 954363"/>
              <a:gd name="connsiteY3" fmla="*/ 6677502 h 6741002"/>
              <a:gd name="connsiteX0" fmla="*/ 0 w 945576"/>
              <a:gd name="connsiteY0" fmla="*/ 6678057 h 6741002"/>
              <a:gd name="connsiteX1" fmla="*/ 487252 w 945576"/>
              <a:gd name="connsiteY1" fmla="*/ 0 h 6741002"/>
              <a:gd name="connsiteX2" fmla="*/ 945576 w 945576"/>
              <a:gd name="connsiteY2" fmla="*/ 6741002 h 6741002"/>
              <a:gd name="connsiteX3" fmla="*/ 0 w 945576"/>
              <a:gd name="connsiteY3" fmla="*/ 6678057 h 6741002"/>
              <a:gd name="connsiteX0" fmla="*/ 0 w 948675"/>
              <a:gd name="connsiteY0" fmla="*/ 6681056 h 6741002"/>
              <a:gd name="connsiteX1" fmla="*/ 490351 w 948675"/>
              <a:gd name="connsiteY1" fmla="*/ 0 h 6741002"/>
              <a:gd name="connsiteX2" fmla="*/ 948675 w 948675"/>
              <a:gd name="connsiteY2" fmla="*/ 6741002 h 6741002"/>
              <a:gd name="connsiteX3" fmla="*/ 0 w 948675"/>
              <a:gd name="connsiteY3" fmla="*/ 6681056 h 6741002"/>
              <a:gd name="connsiteX0" fmla="*/ 0 w 948675"/>
              <a:gd name="connsiteY0" fmla="*/ 6898610 h 6958556"/>
              <a:gd name="connsiteX1" fmla="*/ 484331 w 948675"/>
              <a:gd name="connsiteY1" fmla="*/ 0 h 6958556"/>
              <a:gd name="connsiteX2" fmla="*/ 948675 w 948675"/>
              <a:gd name="connsiteY2" fmla="*/ 6958556 h 6958556"/>
              <a:gd name="connsiteX3" fmla="*/ 0 w 948675"/>
              <a:gd name="connsiteY3" fmla="*/ 6898610 h 695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675" h="6958556">
                <a:moveTo>
                  <a:pt x="0" y="6898610"/>
                </a:moveTo>
                <a:lnTo>
                  <a:pt x="484331" y="0"/>
                </a:lnTo>
                <a:lnTo>
                  <a:pt x="948675" y="6958556"/>
                </a:lnTo>
                <a:lnTo>
                  <a:pt x="0" y="6898610"/>
                </a:lnTo>
                <a:close/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8" name="等腰三角形 13">
            <a:extLst>
              <a:ext uri="{FF2B5EF4-FFF2-40B4-BE49-F238E27FC236}">
                <a16:creationId xmlns="" xmlns:a16="http://schemas.microsoft.com/office/drawing/2014/main" id="{B24F3A28-C805-472C-8A82-35F61DE7B1C0}"/>
              </a:ext>
            </a:extLst>
          </p:cNvPr>
          <p:cNvSpPr/>
          <p:nvPr/>
        </p:nvSpPr>
        <p:spPr>
          <a:xfrm rot="16000803" flipH="1" flipV="1">
            <a:off x="5189891" y="-1024375"/>
            <a:ext cx="1419302" cy="11826514"/>
          </a:xfrm>
          <a:custGeom>
            <a:avLst/>
            <a:gdLst>
              <a:gd name="connsiteX0" fmla="*/ 0 w 762000"/>
              <a:gd name="connsiteY0" fmla="*/ 1703710 h 1703710"/>
              <a:gd name="connsiteX1" fmla="*/ 381000 w 762000"/>
              <a:gd name="connsiteY1" fmla="*/ 0 h 1703710"/>
              <a:gd name="connsiteX2" fmla="*/ 762000 w 762000"/>
              <a:gd name="connsiteY2" fmla="*/ 1703710 h 1703710"/>
              <a:gd name="connsiteX3" fmla="*/ 0 w 762000"/>
              <a:gd name="connsiteY3" fmla="*/ 1703710 h 1703710"/>
              <a:gd name="connsiteX0" fmla="*/ 0 w 762000"/>
              <a:gd name="connsiteY0" fmla="*/ 6644010 h 6644010"/>
              <a:gd name="connsiteX1" fmla="*/ 279400 w 762000"/>
              <a:gd name="connsiteY1" fmla="*/ 0 h 6644010"/>
              <a:gd name="connsiteX2" fmla="*/ 762000 w 762000"/>
              <a:gd name="connsiteY2" fmla="*/ 6644010 h 6644010"/>
              <a:gd name="connsiteX3" fmla="*/ 0 w 762000"/>
              <a:gd name="connsiteY3" fmla="*/ 6644010 h 6644010"/>
              <a:gd name="connsiteX0" fmla="*/ 0 w 1003300"/>
              <a:gd name="connsiteY0" fmla="*/ 6644010 h 6644010"/>
              <a:gd name="connsiteX1" fmla="*/ 520700 w 1003300"/>
              <a:gd name="connsiteY1" fmla="*/ 0 h 6644010"/>
              <a:gd name="connsiteX2" fmla="*/ 1003300 w 1003300"/>
              <a:gd name="connsiteY2" fmla="*/ 6644010 h 6644010"/>
              <a:gd name="connsiteX3" fmla="*/ 0 w 1003300"/>
              <a:gd name="connsiteY3" fmla="*/ 6644010 h 6644010"/>
              <a:gd name="connsiteX0" fmla="*/ 0 w 2885642"/>
              <a:gd name="connsiteY0" fmla="*/ 11363157 h 11363157"/>
              <a:gd name="connsiteX1" fmla="*/ 2885641 w 2885642"/>
              <a:gd name="connsiteY1" fmla="*/ 0 h 11363157"/>
              <a:gd name="connsiteX2" fmla="*/ 1003300 w 2885642"/>
              <a:gd name="connsiteY2" fmla="*/ 11363157 h 11363157"/>
              <a:gd name="connsiteX3" fmla="*/ 0 w 2885642"/>
              <a:gd name="connsiteY3" fmla="*/ 11363157 h 11363157"/>
              <a:gd name="connsiteX0" fmla="*/ 0 w 2881727"/>
              <a:gd name="connsiteY0" fmla="*/ 11337800 h 11363157"/>
              <a:gd name="connsiteX1" fmla="*/ 2881726 w 2881727"/>
              <a:gd name="connsiteY1" fmla="*/ 0 h 11363157"/>
              <a:gd name="connsiteX2" fmla="*/ 999385 w 2881727"/>
              <a:gd name="connsiteY2" fmla="*/ 11363157 h 11363157"/>
              <a:gd name="connsiteX3" fmla="*/ 0 w 2881727"/>
              <a:gd name="connsiteY3" fmla="*/ 11337800 h 11363157"/>
              <a:gd name="connsiteX0" fmla="*/ 0 w 2918825"/>
              <a:gd name="connsiteY0" fmla="*/ 11330695 h 11356052"/>
              <a:gd name="connsiteX1" fmla="*/ 2918824 w 2918825"/>
              <a:gd name="connsiteY1" fmla="*/ 0 h 11356052"/>
              <a:gd name="connsiteX2" fmla="*/ 999385 w 2918825"/>
              <a:gd name="connsiteY2" fmla="*/ 11356052 h 11356052"/>
              <a:gd name="connsiteX3" fmla="*/ 0 w 2918825"/>
              <a:gd name="connsiteY3" fmla="*/ 11330695 h 11356052"/>
              <a:gd name="connsiteX0" fmla="*/ 0 w 3016581"/>
              <a:gd name="connsiteY0" fmla="*/ 11850980 h 11876337"/>
              <a:gd name="connsiteX1" fmla="*/ 3016580 w 3016581"/>
              <a:gd name="connsiteY1" fmla="*/ 0 h 11876337"/>
              <a:gd name="connsiteX2" fmla="*/ 999385 w 3016581"/>
              <a:gd name="connsiteY2" fmla="*/ 11876337 h 11876337"/>
              <a:gd name="connsiteX3" fmla="*/ 0 w 3016581"/>
              <a:gd name="connsiteY3" fmla="*/ 11850980 h 1187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6581" h="11876337">
                <a:moveTo>
                  <a:pt x="0" y="11850980"/>
                </a:moveTo>
                <a:lnTo>
                  <a:pt x="3016580" y="0"/>
                </a:lnTo>
                <a:lnTo>
                  <a:pt x="999385" y="11876337"/>
                </a:lnTo>
                <a:lnTo>
                  <a:pt x="0" y="1185098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7" y="2467429"/>
            <a:ext cx="10520826" cy="4405052"/>
          </a:xfrm>
          <a:prstGeom prst="rect">
            <a:avLst/>
          </a:prstGeom>
        </p:spPr>
      </p:pic>
      <p:sp>
        <p:nvSpPr>
          <p:cNvPr id="154" name="标题 4">
            <a:extLst>
              <a:ext uri="{FF2B5EF4-FFF2-40B4-BE49-F238E27FC236}">
                <a16:creationId xmlns="" xmlns:a16="http://schemas.microsoft.com/office/drawing/2014/main" id="{748A3903-4304-4920-AA18-3FB3BEE224BA}"/>
              </a:ext>
            </a:extLst>
          </p:cNvPr>
          <p:cNvSpPr txBox="1">
            <a:spLocks/>
          </p:cNvSpPr>
          <p:nvPr/>
        </p:nvSpPr>
        <p:spPr>
          <a:xfrm>
            <a:off x="1967585" y="1538971"/>
            <a:ext cx="8211943" cy="74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西南交通</a:t>
            </a:r>
            <a:r>
              <a:rPr lang="zh-CN" altLang="en-US" sz="60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大学</a:t>
            </a:r>
            <a:r>
              <a:rPr lang="zh-CN" altLang="en-US" sz="6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演示模板</a:t>
            </a:r>
          </a:p>
        </p:txBody>
      </p:sp>
      <p:cxnSp>
        <p:nvCxnSpPr>
          <p:cNvPr id="175" name="直接连接符 174">
            <a:extLst>
              <a:ext uri="{FF2B5EF4-FFF2-40B4-BE49-F238E27FC236}">
                <a16:creationId xmlns="" xmlns:a16="http://schemas.microsoft.com/office/drawing/2014/main" id="{39DF2E06-7BDE-4AA9-A6A2-0B5521250A30}"/>
              </a:ext>
            </a:extLst>
          </p:cNvPr>
          <p:cNvCxnSpPr/>
          <p:nvPr/>
        </p:nvCxnSpPr>
        <p:spPr>
          <a:xfrm>
            <a:off x="2351314" y="2860817"/>
            <a:ext cx="756194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="" xmlns:a16="http://schemas.microsoft.com/office/drawing/2014/main" id="{C24B4B99-9923-42BE-B499-0C97CA1040A0}"/>
              </a:ext>
            </a:extLst>
          </p:cNvPr>
          <p:cNvSpPr txBox="1"/>
          <p:nvPr/>
        </p:nvSpPr>
        <p:spPr>
          <a:xfrm>
            <a:off x="4162517" y="3140729"/>
            <a:ext cx="3968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汇报人：某某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" y="340420"/>
            <a:ext cx="2504817" cy="7061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24B4B99-9923-42BE-B499-0C97CA1040A0}"/>
              </a:ext>
            </a:extLst>
          </p:cNvPr>
          <p:cNvSpPr txBox="1"/>
          <p:nvPr/>
        </p:nvSpPr>
        <p:spPr>
          <a:xfrm>
            <a:off x="4162517" y="3706506"/>
            <a:ext cx="3968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2019</a:t>
            </a:r>
            <a:r>
              <a:rPr lang="zh-CN" altLang="en-US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11</a:t>
            </a:r>
            <a:r>
              <a:rPr lang="zh-CN" altLang="en-US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25</a:t>
            </a:r>
            <a:r>
              <a:rPr lang="zh-CN" altLang="en-US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日</a:t>
            </a:r>
            <a:endParaRPr lang="en-US" altLang="zh-CN" sz="2000" dirty="0" smtClean="0">
              <a:solidFill>
                <a:schemeClr val="bg1">
                  <a:alpha val="29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99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639" b="35591"/>
          <a:stretch/>
        </p:blipFill>
        <p:spPr>
          <a:xfrm>
            <a:off x="0" y="0"/>
            <a:ext cx="12192000" cy="3031501"/>
          </a:xfrm>
          <a:prstGeom prst="rect">
            <a:avLst/>
          </a:prstGeom>
        </p:spPr>
      </p:pic>
      <p:sp>
        <p:nvSpPr>
          <p:cNvPr id="174" name="矩形 173">
            <a:extLst>
              <a:ext uri="{FF2B5EF4-FFF2-40B4-BE49-F238E27FC236}">
                <a16:creationId xmlns="" xmlns:a16="http://schemas.microsoft.com/office/drawing/2014/main" id="{ABF2D5AA-6431-4B85-B1FB-D4F5A678F40E}"/>
              </a:ext>
            </a:extLst>
          </p:cNvPr>
          <p:cNvSpPr/>
          <p:nvPr/>
        </p:nvSpPr>
        <p:spPr>
          <a:xfrm rot="16200000">
            <a:off x="6079141" y="-3047639"/>
            <a:ext cx="45719" cy="1220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6AA0BEC7-ED63-42F5-AA57-07C74EE61733}"/>
              </a:ext>
            </a:extLst>
          </p:cNvPr>
          <p:cNvSpPr/>
          <p:nvPr/>
        </p:nvSpPr>
        <p:spPr>
          <a:xfrm>
            <a:off x="0" y="871"/>
            <a:ext cx="12192000" cy="3030630"/>
          </a:xfrm>
          <a:prstGeom prst="rect">
            <a:avLst/>
          </a:prstGeom>
          <a:gradFill>
            <a:gsLst>
              <a:gs pos="91000">
                <a:srgbClr val="134C91">
                  <a:alpha val="0"/>
                </a:srgbClr>
              </a:gs>
              <a:gs pos="5000">
                <a:srgbClr val="134C91">
                  <a:alpha val="70000"/>
                </a:srgbClr>
              </a:gs>
            </a:gsLst>
            <a:lin ang="0" scaled="0"/>
          </a:gra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="" xmlns:a16="http://schemas.microsoft.com/office/drawing/2014/main" id="{20312229-1058-4393-9007-89308BF47CDA}"/>
              </a:ext>
            </a:extLst>
          </p:cNvPr>
          <p:cNvGrpSpPr/>
          <p:nvPr/>
        </p:nvGrpSpPr>
        <p:grpSpPr>
          <a:xfrm>
            <a:off x="1016753" y="2182266"/>
            <a:ext cx="2119586" cy="1747989"/>
            <a:chOff x="1019175" y="-114300"/>
            <a:chExt cx="2965745" cy="1947596"/>
          </a:xfrm>
        </p:grpSpPr>
        <p:sp>
          <p:nvSpPr>
            <p:cNvPr id="96" name="矩形 95">
              <a:extLst>
                <a:ext uri="{FF2B5EF4-FFF2-40B4-BE49-F238E27FC236}">
                  <a16:creationId xmlns="" xmlns:a16="http://schemas.microsoft.com/office/drawing/2014/main" id="{89E8A8C5-A73D-4843-8CB6-13A66FD71CDF}"/>
                </a:ext>
              </a:extLst>
            </p:cNvPr>
            <p:cNvSpPr/>
            <p:nvPr/>
          </p:nvSpPr>
          <p:spPr>
            <a:xfrm>
              <a:off x="1029978" y="-2388"/>
              <a:ext cx="2954942" cy="1835684"/>
            </a:xfrm>
            <a:prstGeom prst="rect">
              <a:avLst/>
            </a:prstGeom>
            <a:gradFill>
              <a:gsLst>
                <a:gs pos="100000">
                  <a:srgbClr val="134C91">
                    <a:alpha val="0"/>
                  </a:srgbClr>
                </a:gs>
                <a:gs pos="65735">
                  <a:srgbClr val="134C91">
                    <a:alpha val="46000"/>
                  </a:srgbClr>
                </a:gs>
                <a:gs pos="11000">
                  <a:srgbClr val="134C9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="" xmlns:a16="http://schemas.microsoft.com/office/drawing/2014/main" id="{1997BC60-5C41-40BA-B312-ACF93A2BF80C}"/>
                </a:ext>
              </a:extLst>
            </p:cNvPr>
            <p:cNvGrpSpPr/>
            <p:nvPr/>
          </p:nvGrpSpPr>
          <p:grpSpPr>
            <a:xfrm rot="10568783">
              <a:off x="1019175" y="-114300"/>
              <a:ext cx="2962787" cy="306788"/>
              <a:chOff x="-1" y="3044506"/>
              <a:chExt cx="12247605" cy="1000346"/>
            </a:xfrm>
          </p:grpSpPr>
          <p:sp>
            <p:nvSpPr>
              <p:cNvPr id="98" name="等腰三角形 13">
                <a:extLst>
                  <a:ext uri="{FF2B5EF4-FFF2-40B4-BE49-F238E27FC236}">
                    <a16:creationId xmlns="" xmlns:a16="http://schemas.microsoft.com/office/drawing/2014/main" id="{8EC85ED7-5914-482A-8BF6-AC7F023521CE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rgbClr val="00B0F0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等腰三角形 13">
                <a:extLst>
                  <a:ext uri="{FF2B5EF4-FFF2-40B4-BE49-F238E27FC236}">
                    <a16:creationId xmlns="" xmlns:a16="http://schemas.microsoft.com/office/drawing/2014/main" id="{773AD399-F58A-4996-9B0E-91B3F9A12480}"/>
                  </a:ext>
                </a:extLst>
              </p:cNvPr>
              <p:cNvSpPr/>
              <p:nvPr/>
            </p:nvSpPr>
            <p:spPr>
              <a:xfrm rot="5400000">
                <a:off x="5239133" y="-2158923"/>
                <a:ext cx="884890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等腰三角形 13">
                <a:extLst>
                  <a:ext uri="{FF2B5EF4-FFF2-40B4-BE49-F238E27FC236}">
                    <a16:creationId xmlns="" xmlns:a16="http://schemas.microsoft.com/office/drawing/2014/main" id="{48131384-D6D9-4378-A62E-0E1D51FA55C0}"/>
                  </a:ext>
                </a:extLst>
              </p:cNvPr>
              <p:cNvSpPr/>
              <p:nvPr/>
            </p:nvSpPr>
            <p:spPr>
              <a:xfrm rot="5400000">
                <a:off x="2550151" y="525883"/>
                <a:ext cx="538822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ED987F70-3325-4E58-AD86-1FF340645969}"/>
              </a:ext>
            </a:extLst>
          </p:cNvPr>
          <p:cNvSpPr txBox="1"/>
          <p:nvPr/>
        </p:nvSpPr>
        <p:spPr>
          <a:xfrm>
            <a:off x="893782" y="4380778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rgbClr val="134C91"/>
                </a:solidFill>
                <a:cs typeface="+mn-ea"/>
                <a:sym typeface="+mn-lt"/>
              </a:rPr>
              <a:t>01</a:t>
            </a:r>
            <a:endParaRPr lang="zh-CN" altLang="en-US" sz="3750" dirty="0">
              <a:solidFill>
                <a:srgbClr val="134C91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373000D3-54D8-45B3-96DC-2E2D2FB20E32}"/>
              </a:ext>
            </a:extLst>
          </p:cNvPr>
          <p:cNvSpPr/>
          <p:nvPr/>
        </p:nvSpPr>
        <p:spPr>
          <a:xfrm>
            <a:off x="1705992" y="4476889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100" b="1" kern="1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D2E5271-4707-4F19-A241-80B85BBC85D8}"/>
              </a:ext>
            </a:extLst>
          </p:cNvPr>
          <p:cNvSpPr/>
          <p:nvPr/>
        </p:nvSpPr>
        <p:spPr>
          <a:xfrm>
            <a:off x="1705990" y="4798537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1D9F1D46-4467-4132-BD17-BAD2FE6D7A8C}"/>
              </a:ext>
            </a:extLst>
          </p:cNvPr>
          <p:cNvCxnSpPr>
            <a:cxnSpLocks/>
          </p:cNvCxnSpPr>
          <p:nvPr/>
        </p:nvCxnSpPr>
        <p:spPr>
          <a:xfrm>
            <a:off x="1682903" y="4536285"/>
            <a:ext cx="0" cy="429917"/>
          </a:xfrm>
          <a:prstGeom prst="line">
            <a:avLst/>
          </a:prstGeom>
          <a:noFill/>
          <a:ln w="15875" cap="rnd">
            <a:solidFill>
              <a:srgbClr val="134C9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57AF568-50C2-4FB9-A102-CC19A5784A7B}"/>
              </a:ext>
            </a:extLst>
          </p:cNvPr>
          <p:cNvSpPr/>
          <p:nvPr/>
        </p:nvSpPr>
        <p:spPr>
          <a:xfrm>
            <a:off x="5217779" y="4491503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53E9375A-267E-4F49-9E90-16B0F8475FAD}"/>
              </a:ext>
            </a:extLst>
          </p:cNvPr>
          <p:cNvSpPr/>
          <p:nvPr/>
        </p:nvSpPr>
        <p:spPr>
          <a:xfrm>
            <a:off x="5217778" y="4813151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B2582DA1-0575-40A4-A2AF-A2DD90B0FABC}"/>
              </a:ext>
            </a:extLst>
          </p:cNvPr>
          <p:cNvCxnSpPr>
            <a:cxnSpLocks/>
          </p:cNvCxnSpPr>
          <p:nvPr/>
        </p:nvCxnSpPr>
        <p:spPr>
          <a:xfrm>
            <a:off x="5194691" y="4550899"/>
            <a:ext cx="0" cy="429917"/>
          </a:xfrm>
          <a:prstGeom prst="line">
            <a:avLst/>
          </a:prstGeom>
          <a:noFill/>
          <a:ln w="15875" cap="rnd">
            <a:solidFill>
              <a:srgbClr val="134C9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54FE8B5C-28DD-4627-B974-DE00FE35B13E}"/>
              </a:ext>
            </a:extLst>
          </p:cNvPr>
          <p:cNvSpPr txBox="1"/>
          <p:nvPr/>
        </p:nvSpPr>
        <p:spPr>
          <a:xfrm>
            <a:off x="893782" y="5268890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rgbClr val="134C91"/>
                </a:solidFill>
                <a:cs typeface="+mn-ea"/>
                <a:sym typeface="+mn-lt"/>
              </a:rPr>
              <a:t>04</a:t>
            </a:r>
            <a:endParaRPr lang="zh-CN" altLang="en-US" sz="3750" dirty="0">
              <a:solidFill>
                <a:srgbClr val="134C9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F6BF4BDB-558C-4EF5-B50F-D19388321EBA}"/>
              </a:ext>
            </a:extLst>
          </p:cNvPr>
          <p:cNvSpPr/>
          <p:nvPr/>
        </p:nvSpPr>
        <p:spPr>
          <a:xfrm>
            <a:off x="1705992" y="5365001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6899836B-BF88-47E9-B65C-36B319380F31}"/>
              </a:ext>
            </a:extLst>
          </p:cNvPr>
          <p:cNvSpPr/>
          <p:nvPr/>
        </p:nvSpPr>
        <p:spPr>
          <a:xfrm>
            <a:off x="1705990" y="5686650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="" xmlns:a16="http://schemas.microsoft.com/office/drawing/2014/main" id="{42AD0AE8-BD3E-4F75-9C46-25F52E3BC412}"/>
              </a:ext>
            </a:extLst>
          </p:cNvPr>
          <p:cNvCxnSpPr>
            <a:cxnSpLocks/>
          </p:cNvCxnSpPr>
          <p:nvPr/>
        </p:nvCxnSpPr>
        <p:spPr>
          <a:xfrm>
            <a:off x="1682903" y="5424397"/>
            <a:ext cx="0" cy="429917"/>
          </a:xfrm>
          <a:prstGeom prst="line">
            <a:avLst/>
          </a:prstGeom>
          <a:noFill/>
          <a:ln w="15875" cap="rnd">
            <a:solidFill>
              <a:srgbClr val="134C9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54862A3B-1637-4A82-86F1-7A80ADF6935B}"/>
              </a:ext>
            </a:extLst>
          </p:cNvPr>
          <p:cNvSpPr txBox="1"/>
          <p:nvPr/>
        </p:nvSpPr>
        <p:spPr>
          <a:xfrm>
            <a:off x="4405569" y="5283504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rgbClr val="134C91"/>
                </a:solidFill>
                <a:cs typeface="+mn-ea"/>
                <a:sym typeface="+mn-lt"/>
              </a:rPr>
              <a:t>05</a:t>
            </a:r>
            <a:endParaRPr lang="zh-CN" altLang="en-US" sz="3750" dirty="0">
              <a:solidFill>
                <a:srgbClr val="134C91"/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32395557-F044-4754-AE5F-5F393738EE6D}"/>
              </a:ext>
            </a:extLst>
          </p:cNvPr>
          <p:cNvSpPr/>
          <p:nvPr/>
        </p:nvSpPr>
        <p:spPr>
          <a:xfrm>
            <a:off x="5217779" y="5379615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9EA9A675-9C8B-4D95-97D5-72F1FBB71D44}"/>
              </a:ext>
            </a:extLst>
          </p:cNvPr>
          <p:cNvSpPr/>
          <p:nvPr/>
        </p:nvSpPr>
        <p:spPr>
          <a:xfrm>
            <a:off x="5217778" y="5701264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6088470A-1100-48EC-8BF2-A879ECA5CD5B}"/>
              </a:ext>
            </a:extLst>
          </p:cNvPr>
          <p:cNvCxnSpPr>
            <a:cxnSpLocks/>
          </p:cNvCxnSpPr>
          <p:nvPr/>
        </p:nvCxnSpPr>
        <p:spPr>
          <a:xfrm>
            <a:off x="5194691" y="5439011"/>
            <a:ext cx="0" cy="429917"/>
          </a:xfrm>
          <a:prstGeom prst="line">
            <a:avLst/>
          </a:prstGeom>
          <a:noFill/>
          <a:ln w="15875" cap="rnd">
            <a:solidFill>
              <a:srgbClr val="134C9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="" xmlns:a16="http://schemas.microsoft.com/office/drawing/2014/main" id="{DC794A94-848D-408C-941A-F3F80D539F9E}"/>
              </a:ext>
            </a:extLst>
          </p:cNvPr>
          <p:cNvSpPr txBox="1"/>
          <p:nvPr/>
        </p:nvSpPr>
        <p:spPr>
          <a:xfrm>
            <a:off x="4405569" y="4398675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rgbClr val="134C91"/>
                </a:solidFill>
                <a:cs typeface="+mn-ea"/>
                <a:sym typeface="+mn-lt"/>
              </a:rPr>
              <a:t>02</a:t>
            </a:r>
            <a:endParaRPr lang="zh-CN" altLang="en-US" sz="3750" dirty="0">
              <a:solidFill>
                <a:srgbClr val="134C91"/>
              </a:solidFill>
              <a:cs typeface="+mn-ea"/>
              <a:sym typeface="+mn-lt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="" xmlns:a16="http://schemas.microsoft.com/office/drawing/2014/main" id="{571CE445-C559-4392-9E00-4676BAB734A7}"/>
              </a:ext>
            </a:extLst>
          </p:cNvPr>
          <p:cNvSpPr/>
          <p:nvPr/>
        </p:nvSpPr>
        <p:spPr>
          <a:xfrm>
            <a:off x="8754349" y="4476889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="" xmlns:a16="http://schemas.microsoft.com/office/drawing/2014/main" id="{01D650E3-1E9F-433D-9FA7-0020B88241E7}"/>
              </a:ext>
            </a:extLst>
          </p:cNvPr>
          <p:cNvSpPr/>
          <p:nvPr/>
        </p:nvSpPr>
        <p:spPr>
          <a:xfrm>
            <a:off x="8754348" y="4798537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81" name="直接连接符 180">
            <a:extLst>
              <a:ext uri="{FF2B5EF4-FFF2-40B4-BE49-F238E27FC236}">
                <a16:creationId xmlns="" xmlns:a16="http://schemas.microsoft.com/office/drawing/2014/main" id="{243D89A5-A41A-40A7-B2A7-43E9AB7C8147}"/>
              </a:ext>
            </a:extLst>
          </p:cNvPr>
          <p:cNvCxnSpPr>
            <a:cxnSpLocks/>
          </p:cNvCxnSpPr>
          <p:nvPr/>
        </p:nvCxnSpPr>
        <p:spPr>
          <a:xfrm>
            <a:off x="8731261" y="4536285"/>
            <a:ext cx="0" cy="429917"/>
          </a:xfrm>
          <a:prstGeom prst="line">
            <a:avLst/>
          </a:prstGeom>
          <a:noFill/>
          <a:ln w="15875" cap="rnd">
            <a:solidFill>
              <a:srgbClr val="134C9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="" xmlns:a16="http://schemas.microsoft.com/office/drawing/2014/main" id="{454FB9A6-E7A2-4C29-B8ED-F4C509C69CB1}"/>
              </a:ext>
            </a:extLst>
          </p:cNvPr>
          <p:cNvSpPr txBox="1"/>
          <p:nvPr/>
        </p:nvSpPr>
        <p:spPr>
          <a:xfrm>
            <a:off x="7942139" y="5268890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rgbClr val="134C91"/>
                </a:solidFill>
                <a:cs typeface="+mn-ea"/>
                <a:sym typeface="+mn-lt"/>
              </a:rPr>
              <a:t>06</a:t>
            </a:r>
            <a:endParaRPr lang="zh-CN" altLang="en-US" sz="3750" dirty="0">
              <a:solidFill>
                <a:srgbClr val="134C91"/>
              </a:solidFill>
              <a:cs typeface="+mn-ea"/>
              <a:sym typeface="+mn-lt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="" xmlns:a16="http://schemas.microsoft.com/office/drawing/2014/main" id="{33A81326-9CD0-46D3-AE0D-3914E6905FD5}"/>
              </a:ext>
            </a:extLst>
          </p:cNvPr>
          <p:cNvSpPr/>
          <p:nvPr/>
        </p:nvSpPr>
        <p:spPr>
          <a:xfrm>
            <a:off x="8754349" y="5365001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84" name="矩形 183">
            <a:extLst>
              <a:ext uri="{FF2B5EF4-FFF2-40B4-BE49-F238E27FC236}">
                <a16:creationId xmlns="" xmlns:a16="http://schemas.microsoft.com/office/drawing/2014/main" id="{16BF1E48-5B49-4F03-A944-4193938885BA}"/>
              </a:ext>
            </a:extLst>
          </p:cNvPr>
          <p:cNvSpPr/>
          <p:nvPr/>
        </p:nvSpPr>
        <p:spPr>
          <a:xfrm>
            <a:off x="8754348" y="5686650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85" name="直接连接符 184">
            <a:extLst>
              <a:ext uri="{FF2B5EF4-FFF2-40B4-BE49-F238E27FC236}">
                <a16:creationId xmlns="" xmlns:a16="http://schemas.microsoft.com/office/drawing/2014/main" id="{8343FEAB-D6F8-4AA1-9F02-0E5649977BC9}"/>
              </a:ext>
            </a:extLst>
          </p:cNvPr>
          <p:cNvCxnSpPr>
            <a:cxnSpLocks/>
          </p:cNvCxnSpPr>
          <p:nvPr/>
        </p:nvCxnSpPr>
        <p:spPr>
          <a:xfrm>
            <a:off x="8731261" y="5424397"/>
            <a:ext cx="0" cy="429917"/>
          </a:xfrm>
          <a:prstGeom prst="line">
            <a:avLst/>
          </a:prstGeom>
          <a:noFill/>
          <a:ln w="15875" cap="rnd">
            <a:solidFill>
              <a:srgbClr val="134C9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="" xmlns:a16="http://schemas.microsoft.com/office/drawing/2014/main" id="{72031E1D-BE3A-400D-B727-AE28C1FEFB0C}"/>
              </a:ext>
            </a:extLst>
          </p:cNvPr>
          <p:cNvSpPr txBox="1"/>
          <p:nvPr/>
        </p:nvSpPr>
        <p:spPr>
          <a:xfrm>
            <a:off x="7942139" y="4384061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rgbClr val="134C91"/>
                </a:solidFill>
                <a:cs typeface="+mn-ea"/>
                <a:sym typeface="+mn-lt"/>
              </a:rPr>
              <a:t>03</a:t>
            </a:r>
            <a:endParaRPr lang="zh-CN" altLang="en-US" sz="3750" dirty="0">
              <a:solidFill>
                <a:srgbClr val="134C91"/>
              </a:solidFill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="" xmlns:a16="http://schemas.microsoft.com/office/drawing/2014/main" id="{94E6B9E1-A32B-453D-9046-0CB16A6D2DF8}"/>
              </a:ext>
            </a:extLst>
          </p:cNvPr>
          <p:cNvSpPr txBox="1"/>
          <p:nvPr/>
        </p:nvSpPr>
        <p:spPr>
          <a:xfrm>
            <a:off x="997139" y="2381902"/>
            <a:ext cx="2167851" cy="59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3000" b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000">
                      <a:schemeClr val="bg1">
                        <a:alpha val="49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CONTENT</a:t>
            </a:r>
            <a:endParaRPr kumimoji="0" lang="zh-CN" altLang="en-US" sz="3000" b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6000">
                    <a:schemeClr val="bg1">
                      <a:alpha val="49000"/>
                    </a:schemeClr>
                  </a:gs>
                  <a:gs pos="83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标题 9">
            <a:extLst>
              <a:ext uri="{FF2B5EF4-FFF2-40B4-BE49-F238E27FC236}">
                <a16:creationId xmlns="" xmlns:a16="http://schemas.microsoft.com/office/drawing/2014/main" id="{FDF11A30-CE86-4A7D-9D9C-0966C9F99D4F}"/>
              </a:ext>
            </a:extLst>
          </p:cNvPr>
          <p:cNvSpPr txBox="1">
            <a:spLocks/>
          </p:cNvSpPr>
          <p:nvPr/>
        </p:nvSpPr>
        <p:spPr>
          <a:xfrm>
            <a:off x="1013102" y="2679167"/>
            <a:ext cx="2123238" cy="1175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t="15019" r="33559" b="15906"/>
          <a:stretch/>
        </p:blipFill>
        <p:spPr>
          <a:xfrm>
            <a:off x="8371541" y="363705"/>
            <a:ext cx="3311921" cy="22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1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2" b="32036"/>
          <a:stretch/>
        </p:blipFill>
        <p:spPr>
          <a:xfrm>
            <a:off x="7425560" y="2891851"/>
            <a:ext cx="4761185" cy="39651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18" b="28454"/>
          <a:stretch/>
        </p:blipFill>
        <p:spPr>
          <a:xfrm>
            <a:off x="0" y="-29"/>
            <a:ext cx="12192000" cy="1442445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="" xmlns:a16="http://schemas.microsoft.com/office/drawing/2014/main" id="{84BC4EE6-76D8-481E-A3DE-5B9170877611}"/>
              </a:ext>
            </a:extLst>
          </p:cNvPr>
          <p:cNvSpPr/>
          <p:nvPr/>
        </p:nvSpPr>
        <p:spPr>
          <a:xfrm>
            <a:off x="16640" y="-1"/>
            <a:ext cx="12175360" cy="1446447"/>
          </a:xfrm>
          <a:prstGeom prst="rect">
            <a:avLst/>
          </a:prstGeom>
          <a:gradFill>
            <a:gsLst>
              <a:gs pos="91000">
                <a:srgbClr val="134C91">
                  <a:alpha val="0"/>
                </a:srgbClr>
              </a:gs>
              <a:gs pos="5000">
                <a:srgbClr val="134C9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="" xmlns:a16="http://schemas.microsoft.com/office/drawing/2014/main" id="{C858F1B3-88C7-4E6D-A544-95B5BA665CD3}"/>
              </a:ext>
            </a:extLst>
          </p:cNvPr>
          <p:cNvSpPr txBox="1"/>
          <p:nvPr/>
        </p:nvSpPr>
        <p:spPr>
          <a:xfrm>
            <a:off x="1252089" y="807823"/>
            <a:ext cx="256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3000" b="1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6000">
                      <a:schemeClr val="bg1">
                        <a:alpha val="73000"/>
                      </a:schemeClr>
                    </a:gs>
                    <a:gs pos="83000">
                      <a:schemeClr val="bg1">
                        <a:alpha val="6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000" b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6000">
                    <a:schemeClr val="bg1">
                      <a:alpha val="73000"/>
                    </a:schemeClr>
                  </a:gs>
                  <a:gs pos="83000">
                    <a:schemeClr val="bg1">
                      <a:alpha val="600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4" name="标题 9">
            <a:extLst>
              <a:ext uri="{FF2B5EF4-FFF2-40B4-BE49-F238E27FC236}">
                <a16:creationId xmlns="" xmlns:a16="http://schemas.microsoft.com/office/drawing/2014/main" id="{4F64B3BA-1E28-46F5-B2BF-37EFA253C737}"/>
              </a:ext>
            </a:extLst>
          </p:cNvPr>
          <p:cNvSpPr txBox="1">
            <a:spLocks/>
          </p:cNvSpPr>
          <p:nvPr/>
        </p:nvSpPr>
        <p:spPr>
          <a:xfrm>
            <a:off x="1206199" y="-21864"/>
            <a:ext cx="1977633" cy="6750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="" xmlns:a16="http://schemas.microsoft.com/office/drawing/2014/main" id="{90006B3F-EB69-4E30-A342-1097CC94BA37}"/>
              </a:ext>
            </a:extLst>
          </p:cNvPr>
          <p:cNvGrpSpPr/>
          <p:nvPr/>
        </p:nvGrpSpPr>
        <p:grpSpPr>
          <a:xfrm>
            <a:off x="-10354" y="-1"/>
            <a:ext cx="1779520" cy="1442417"/>
            <a:chOff x="-5558" y="-574"/>
            <a:chExt cx="900907" cy="743329"/>
          </a:xfrm>
        </p:grpSpPr>
        <p:sp>
          <p:nvSpPr>
            <p:cNvPr id="146" name="任意多边形: 形状 145">
              <a:extLst>
                <a:ext uri="{FF2B5EF4-FFF2-40B4-BE49-F238E27FC236}">
                  <a16:creationId xmlns="" xmlns:a16="http://schemas.microsoft.com/office/drawing/2014/main" id="{92AE6AB7-D154-4D24-AC67-3C1982AF79BE}"/>
                </a:ext>
              </a:extLst>
            </p:cNvPr>
            <p:cNvSpPr/>
            <p:nvPr/>
          </p:nvSpPr>
          <p:spPr>
            <a:xfrm>
              <a:off x="-5558" y="-574"/>
              <a:ext cx="282577" cy="453761"/>
            </a:xfrm>
            <a:custGeom>
              <a:avLst/>
              <a:gdLst>
                <a:gd name="connsiteX0" fmla="*/ 0 w 228600"/>
                <a:gd name="connsiteY0" fmla="*/ 0 h 365125"/>
                <a:gd name="connsiteX1" fmla="*/ 0 w 228600"/>
                <a:gd name="connsiteY1" fmla="*/ 346075 h 365125"/>
                <a:gd name="connsiteX2" fmla="*/ 44450 w 228600"/>
                <a:gd name="connsiteY2" fmla="*/ 365125 h 365125"/>
                <a:gd name="connsiteX3" fmla="*/ 228600 w 228600"/>
                <a:gd name="connsiteY3" fmla="*/ 3175 h 365125"/>
                <a:gd name="connsiteX4" fmla="*/ 0 w 228600"/>
                <a:gd name="connsiteY4" fmla="*/ 0 h 365125"/>
                <a:gd name="connsiteX0" fmla="*/ 0 w 212358"/>
                <a:gd name="connsiteY0" fmla="*/ 0 h 365125"/>
                <a:gd name="connsiteX1" fmla="*/ 0 w 212358"/>
                <a:gd name="connsiteY1" fmla="*/ 346075 h 365125"/>
                <a:gd name="connsiteX2" fmla="*/ 44450 w 212358"/>
                <a:gd name="connsiteY2" fmla="*/ 365125 h 365125"/>
                <a:gd name="connsiteX3" fmla="*/ 212358 w 212358"/>
                <a:gd name="connsiteY3" fmla="*/ 21222 h 365125"/>
                <a:gd name="connsiteX4" fmla="*/ 0 w 212358"/>
                <a:gd name="connsiteY4" fmla="*/ 0 h 365125"/>
                <a:gd name="connsiteX0" fmla="*/ 0 w 214163"/>
                <a:gd name="connsiteY0" fmla="*/ 435 h 343903"/>
                <a:gd name="connsiteX1" fmla="*/ 1805 w 214163"/>
                <a:gd name="connsiteY1" fmla="*/ 324853 h 343903"/>
                <a:gd name="connsiteX2" fmla="*/ 46255 w 214163"/>
                <a:gd name="connsiteY2" fmla="*/ 343903 h 343903"/>
                <a:gd name="connsiteX3" fmla="*/ 214163 w 214163"/>
                <a:gd name="connsiteY3" fmla="*/ 0 h 343903"/>
                <a:gd name="connsiteX4" fmla="*/ 0 w 214163"/>
                <a:gd name="connsiteY4" fmla="*/ 435 h 34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63" h="343903">
                  <a:moveTo>
                    <a:pt x="0" y="435"/>
                  </a:moveTo>
                  <a:cubicBezTo>
                    <a:pt x="602" y="108574"/>
                    <a:pt x="1203" y="216714"/>
                    <a:pt x="1805" y="324853"/>
                  </a:cubicBezTo>
                  <a:lnTo>
                    <a:pt x="46255" y="343903"/>
                  </a:lnTo>
                  <a:lnTo>
                    <a:pt x="214163" y="0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="" xmlns:a16="http://schemas.microsoft.com/office/drawing/2014/main" id="{A3234E0B-BB9F-4558-BCAC-AD6AB2E9422D}"/>
                </a:ext>
              </a:extLst>
            </p:cNvPr>
            <p:cNvSpPr/>
            <p:nvPr/>
          </p:nvSpPr>
          <p:spPr>
            <a:xfrm>
              <a:off x="-3176" y="307780"/>
              <a:ext cx="898525" cy="434975"/>
            </a:xfrm>
            <a:custGeom>
              <a:avLst/>
              <a:gdLst>
                <a:gd name="connsiteX0" fmla="*/ 0 w 898525"/>
                <a:gd name="connsiteY0" fmla="*/ 434975 h 434975"/>
                <a:gd name="connsiteX1" fmla="*/ 898525 w 898525"/>
                <a:gd name="connsiteY1" fmla="*/ 434975 h 434975"/>
                <a:gd name="connsiteX2" fmla="*/ 0 w 898525"/>
                <a:gd name="connsiteY2" fmla="*/ 0 h 434975"/>
                <a:gd name="connsiteX3" fmla="*/ 0 w 898525"/>
                <a:gd name="connsiteY3" fmla="*/ 434975 h 4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525" h="434975">
                  <a:moveTo>
                    <a:pt x="0" y="434975"/>
                  </a:moveTo>
                  <a:lnTo>
                    <a:pt x="898525" y="434975"/>
                  </a:lnTo>
                  <a:lnTo>
                    <a:pt x="0" y="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="" xmlns:a16="http://schemas.microsoft.com/office/drawing/2014/main" id="{92B02B59-58D7-4AD7-8D06-8545F77EAC9C}"/>
                </a:ext>
              </a:extLst>
            </p:cNvPr>
            <p:cNvSpPr/>
            <p:nvPr/>
          </p:nvSpPr>
          <p:spPr>
            <a:xfrm>
              <a:off x="-2381" y="304800"/>
              <a:ext cx="104775" cy="254794"/>
            </a:xfrm>
            <a:custGeom>
              <a:avLst/>
              <a:gdLst>
                <a:gd name="connsiteX0" fmla="*/ 0 w 104775"/>
                <a:gd name="connsiteY0" fmla="*/ 0 h 254794"/>
                <a:gd name="connsiteX1" fmla="*/ 104775 w 104775"/>
                <a:gd name="connsiteY1" fmla="*/ 54769 h 254794"/>
                <a:gd name="connsiteX2" fmla="*/ 0 w 104775"/>
                <a:gd name="connsiteY2" fmla="*/ 254794 h 254794"/>
                <a:gd name="connsiteX3" fmla="*/ 0 w 104775"/>
                <a:gd name="connsiteY3" fmla="*/ 0 h 25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54794">
                  <a:moveTo>
                    <a:pt x="0" y="0"/>
                  </a:moveTo>
                  <a:lnTo>
                    <a:pt x="104775" y="54769"/>
                  </a:lnTo>
                  <a:lnTo>
                    <a:pt x="0" y="254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0" name="矩形 149">
            <a:extLst>
              <a:ext uri="{FF2B5EF4-FFF2-40B4-BE49-F238E27FC236}">
                <a16:creationId xmlns="" xmlns:a16="http://schemas.microsoft.com/office/drawing/2014/main" id="{AC194CFE-3EFD-43F8-94C7-F86DA3C8B6D1}"/>
              </a:ext>
            </a:extLst>
          </p:cNvPr>
          <p:cNvSpPr/>
          <p:nvPr/>
        </p:nvSpPr>
        <p:spPr>
          <a:xfrm>
            <a:off x="1023363" y="2099256"/>
            <a:ext cx="3159839" cy="564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800" b="1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23" name="直接连接符 222">
            <a:extLst>
              <a:ext uri="{FF2B5EF4-FFF2-40B4-BE49-F238E27FC236}">
                <a16:creationId xmlns="" xmlns:a16="http://schemas.microsoft.com/office/drawing/2014/main" id="{2ED25282-378D-44FF-B30C-70351BC3434F}"/>
              </a:ext>
            </a:extLst>
          </p:cNvPr>
          <p:cNvCxnSpPr>
            <a:cxnSpLocks/>
          </p:cNvCxnSpPr>
          <p:nvPr/>
        </p:nvCxnSpPr>
        <p:spPr>
          <a:xfrm>
            <a:off x="1023363" y="6587997"/>
            <a:ext cx="7227581" cy="0"/>
          </a:xfrm>
          <a:prstGeom prst="line">
            <a:avLst/>
          </a:prstGeom>
          <a:ln>
            <a:solidFill>
              <a:srgbClr val="134C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矩形 223">
            <a:extLst>
              <a:ext uri="{FF2B5EF4-FFF2-40B4-BE49-F238E27FC236}">
                <a16:creationId xmlns="" xmlns:a16="http://schemas.microsoft.com/office/drawing/2014/main" id="{62B6EFEE-B29A-42FA-AD0E-6CC20A6F8F50}"/>
              </a:ext>
            </a:extLst>
          </p:cNvPr>
          <p:cNvSpPr/>
          <p:nvPr/>
        </p:nvSpPr>
        <p:spPr>
          <a:xfrm>
            <a:off x="1023363" y="2978475"/>
            <a:ext cx="3159839" cy="564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800" b="1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="" xmlns:a16="http://schemas.microsoft.com/office/drawing/2014/main" id="{E2A622D3-F7B7-47A7-A990-065D452B1C27}"/>
              </a:ext>
            </a:extLst>
          </p:cNvPr>
          <p:cNvSpPr/>
          <p:nvPr/>
        </p:nvSpPr>
        <p:spPr>
          <a:xfrm>
            <a:off x="1023363" y="3857694"/>
            <a:ext cx="3159839" cy="564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800" b="1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="" xmlns:a16="http://schemas.microsoft.com/office/drawing/2014/main" id="{E4CB42BC-FEA8-4C1E-B54A-51FDA62D868E}"/>
              </a:ext>
            </a:extLst>
          </p:cNvPr>
          <p:cNvSpPr/>
          <p:nvPr/>
        </p:nvSpPr>
        <p:spPr>
          <a:xfrm>
            <a:off x="1023363" y="4736912"/>
            <a:ext cx="3159839" cy="564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800" b="1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="" xmlns:a16="http://schemas.microsoft.com/office/drawing/2014/main" id="{E01DE528-ADF7-418A-B766-1C09362D29DC}"/>
              </a:ext>
            </a:extLst>
          </p:cNvPr>
          <p:cNvSpPr txBox="1"/>
          <p:nvPr/>
        </p:nvSpPr>
        <p:spPr>
          <a:xfrm>
            <a:off x="8391065" y="6381144"/>
            <a:ext cx="289704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16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竢实扬华    自强不息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807" y="6350149"/>
            <a:ext cx="396000" cy="3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3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7"/>
          <a:stretch/>
        </p:blipFill>
        <p:spPr>
          <a:xfrm>
            <a:off x="0" y="1117407"/>
            <a:ext cx="12192000" cy="5750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B802461-D480-44BB-A1B6-CE010DA83997}"/>
              </a:ext>
            </a:extLst>
          </p:cNvPr>
          <p:cNvSpPr/>
          <p:nvPr/>
        </p:nvSpPr>
        <p:spPr>
          <a:xfrm>
            <a:off x="0" y="0"/>
            <a:ext cx="12192000" cy="49784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0312229-1058-4393-9007-89308BF47CDA}"/>
              </a:ext>
            </a:extLst>
          </p:cNvPr>
          <p:cNvGrpSpPr/>
          <p:nvPr/>
        </p:nvGrpSpPr>
        <p:grpSpPr>
          <a:xfrm>
            <a:off x="1034290" y="-124658"/>
            <a:ext cx="2965745" cy="3766491"/>
            <a:chOff x="1019175" y="-114300"/>
            <a:chExt cx="2965745" cy="3136900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89E8A8C5-A73D-4843-8CB6-13A66FD71CDF}"/>
                </a:ext>
              </a:extLst>
            </p:cNvPr>
            <p:cNvSpPr/>
            <p:nvPr/>
          </p:nvSpPr>
          <p:spPr>
            <a:xfrm>
              <a:off x="1029978" y="-2388"/>
              <a:ext cx="2954942" cy="3024988"/>
            </a:xfrm>
            <a:prstGeom prst="rect">
              <a:avLst/>
            </a:prstGeom>
            <a:gradFill>
              <a:gsLst>
                <a:gs pos="100000">
                  <a:srgbClr val="134C91">
                    <a:alpha val="0"/>
                  </a:srgbClr>
                </a:gs>
                <a:gs pos="65735">
                  <a:srgbClr val="134C91">
                    <a:alpha val="46000"/>
                  </a:srgbClr>
                </a:gs>
                <a:gs pos="11000">
                  <a:srgbClr val="134C9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1997BC60-5C41-40BA-B312-ACF93A2BF80C}"/>
                </a:ext>
              </a:extLst>
            </p:cNvPr>
            <p:cNvGrpSpPr/>
            <p:nvPr/>
          </p:nvGrpSpPr>
          <p:grpSpPr>
            <a:xfrm rot="10568783">
              <a:off x="1019175" y="-114300"/>
              <a:ext cx="2962787" cy="306788"/>
              <a:chOff x="-1" y="3044506"/>
              <a:chExt cx="12247605" cy="1000346"/>
            </a:xfrm>
          </p:grpSpPr>
          <p:sp>
            <p:nvSpPr>
              <p:cNvPr id="8" name="等腰三角形 13">
                <a:extLst>
                  <a:ext uri="{FF2B5EF4-FFF2-40B4-BE49-F238E27FC236}">
                    <a16:creationId xmlns="" xmlns:a16="http://schemas.microsoft.com/office/drawing/2014/main" id="{8EC85ED7-5914-482A-8BF6-AC7F023521CE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rgbClr val="00B0F0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等腰三角形 13">
                <a:extLst>
                  <a:ext uri="{FF2B5EF4-FFF2-40B4-BE49-F238E27FC236}">
                    <a16:creationId xmlns="" xmlns:a16="http://schemas.microsoft.com/office/drawing/2014/main" id="{773AD399-F58A-4996-9B0E-91B3F9A12480}"/>
                  </a:ext>
                </a:extLst>
              </p:cNvPr>
              <p:cNvSpPr/>
              <p:nvPr/>
            </p:nvSpPr>
            <p:spPr>
              <a:xfrm rot="5400000">
                <a:off x="5239133" y="-2158923"/>
                <a:ext cx="884890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等腰三角形 13">
                <a:extLst>
                  <a:ext uri="{FF2B5EF4-FFF2-40B4-BE49-F238E27FC236}">
                    <a16:creationId xmlns="" xmlns:a16="http://schemas.microsoft.com/office/drawing/2014/main" id="{48131384-D6D9-4378-A62E-0E1D51FA55C0}"/>
                  </a:ext>
                </a:extLst>
              </p:cNvPr>
              <p:cNvSpPr/>
              <p:nvPr/>
            </p:nvSpPr>
            <p:spPr>
              <a:xfrm rot="5400000">
                <a:off x="2550151" y="525883"/>
                <a:ext cx="538822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标题 9">
            <a:extLst>
              <a:ext uri="{FF2B5EF4-FFF2-40B4-BE49-F238E27FC236}">
                <a16:creationId xmlns="" xmlns:a16="http://schemas.microsoft.com/office/drawing/2014/main" id="{53BCA1AD-4E00-40CE-BB1A-D5DBEC1B92FB}"/>
              </a:ext>
            </a:extLst>
          </p:cNvPr>
          <p:cNvSpPr txBox="1">
            <a:spLocks/>
          </p:cNvSpPr>
          <p:nvPr/>
        </p:nvSpPr>
        <p:spPr>
          <a:xfrm>
            <a:off x="1649524" y="250096"/>
            <a:ext cx="2954942" cy="10961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spc="300" dirty="0">
                <a:gradFill>
                  <a:gsLst>
                    <a:gs pos="6000">
                      <a:schemeClr val="bg1">
                        <a:alpha val="49000"/>
                      </a:schemeClr>
                    </a:gs>
                    <a:gs pos="86000">
                      <a:schemeClr val="bg1">
                        <a:alpha val="7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D20B046C-B3C3-4445-87AE-2CD853F88C2D}"/>
              </a:ext>
            </a:extLst>
          </p:cNvPr>
          <p:cNvSpPr txBox="1"/>
          <p:nvPr/>
        </p:nvSpPr>
        <p:spPr>
          <a:xfrm>
            <a:off x="1437907" y="722970"/>
            <a:ext cx="3781793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8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3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A23BF509-D57D-48C7-BDDC-F178C0292173}"/>
              </a:ext>
            </a:extLst>
          </p:cNvPr>
          <p:cNvSpPr txBox="1"/>
          <p:nvPr/>
        </p:nvSpPr>
        <p:spPr>
          <a:xfrm>
            <a:off x="5431317" y="1702631"/>
            <a:ext cx="2012123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</a:p>
        </p:txBody>
      </p:sp>
      <p:sp>
        <p:nvSpPr>
          <p:cNvPr id="17" name="标题 207">
            <a:extLst>
              <a:ext uri="{FF2B5EF4-FFF2-40B4-BE49-F238E27FC236}">
                <a16:creationId xmlns="" xmlns:a16="http://schemas.microsoft.com/office/drawing/2014/main" id="{671426B8-886F-433A-B489-28110BCFB1C9}"/>
              </a:ext>
            </a:extLst>
          </p:cNvPr>
          <p:cNvSpPr txBox="1">
            <a:spLocks/>
          </p:cNvSpPr>
          <p:nvPr/>
        </p:nvSpPr>
        <p:spPr>
          <a:xfrm>
            <a:off x="5353571" y="827176"/>
            <a:ext cx="4179739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134C91"/>
                </a:solidFill>
                <a:latin typeface="+mn-lt"/>
                <a:ea typeface="+mn-ea"/>
                <a:cs typeface="+mn-ea"/>
                <a:sym typeface="+mn-lt"/>
              </a:rPr>
              <a:t>请在此添加标题</a:t>
            </a:r>
          </a:p>
        </p:txBody>
      </p:sp>
    </p:spTree>
    <p:extLst>
      <p:ext uri="{BB962C8B-B14F-4D97-AF65-F5344CB8AC3E}">
        <p14:creationId xmlns:p14="http://schemas.microsoft.com/office/powerpoint/2010/main" val="253306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5" b="14712"/>
          <a:stretch/>
        </p:blipFill>
        <p:spPr>
          <a:xfrm>
            <a:off x="0" y="729301"/>
            <a:ext cx="12192000" cy="61286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B802461-D480-44BB-A1B6-CE010DA83997}"/>
              </a:ext>
            </a:extLst>
          </p:cNvPr>
          <p:cNvSpPr/>
          <p:nvPr/>
        </p:nvSpPr>
        <p:spPr>
          <a:xfrm>
            <a:off x="0" y="-3285"/>
            <a:ext cx="12211050" cy="4991101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20312229-1058-4393-9007-89308BF47CDA}"/>
              </a:ext>
            </a:extLst>
          </p:cNvPr>
          <p:cNvGrpSpPr/>
          <p:nvPr/>
        </p:nvGrpSpPr>
        <p:grpSpPr>
          <a:xfrm>
            <a:off x="1034290" y="-124658"/>
            <a:ext cx="2965745" cy="3766491"/>
            <a:chOff x="1019175" y="-114300"/>
            <a:chExt cx="2965745" cy="3136900"/>
          </a:xfrm>
        </p:grpSpPr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89E8A8C5-A73D-4843-8CB6-13A66FD71CDF}"/>
                </a:ext>
              </a:extLst>
            </p:cNvPr>
            <p:cNvSpPr/>
            <p:nvPr/>
          </p:nvSpPr>
          <p:spPr>
            <a:xfrm>
              <a:off x="1029978" y="-2388"/>
              <a:ext cx="2954942" cy="3024988"/>
            </a:xfrm>
            <a:prstGeom prst="rect">
              <a:avLst/>
            </a:prstGeom>
            <a:gradFill>
              <a:gsLst>
                <a:gs pos="100000">
                  <a:srgbClr val="134C91">
                    <a:alpha val="0"/>
                  </a:srgbClr>
                </a:gs>
                <a:gs pos="65735">
                  <a:srgbClr val="134C91">
                    <a:alpha val="46000"/>
                  </a:srgbClr>
                </a:gs>
                <a:gs pos="11000">
                  <a:srgbClr val="134C9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="" xmlns:a16="http://schemas.microsoft.com/office/drawing/2014/main" id="{1997BC60-5C41-40BA-B312-ACF93A2BF80C}"/>
                </a:ext>
              </a:extLst>
            </p:cNvPr>
            <p:cNvGrpSpPr/>
            <p:nvPr/>
          </p:nvGrpSpPr>
          <p:grpSpPr>
            <a:xfrm rot="10568783">
              <a:off x="1019175" y="-114300"/>
              <a:ext cx="2962787" cy="306788"/>
              <a:chOff x="-1" y="3044506"/>
              <a:chExt cx="12247605" cy="1000346"/>
            </a:xfrm>
          </p:grpSpPr>
          <p:sp>
            <p:nvSpPr>
              <p:cNvPr id="21" name="等腰三角形 13">
                <a:extLst>
                  <a:ext uri="{FF2B5EF4-FFF2-40B4-BE49-F238E27FC236}">
                    <a16:creationId xmlns="" xmlns:a16="http://schemas.microsoft.com/office/drawing/2014/main" id="{8EC85ED7-5914-482A-8BF6-AC7F023521CE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rgbClr val="00B0F0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等腰三角形 13">
                <a:extLst>
                  <a:ext uri="{FF2B5EF4-FFF2-40B4-BE49-F238E27FC236}">
                    <a16:creationId xmlns="" xmlns:a16="http://schemas.microsoft.com/office/drawing/2014/main" id="{773AD399-F58A-4996-9B0E-91B3F9A12480}"/>
                  </a:ext>
                </a:extLst>
              </p:cNvPr>
              <p:cNvSpPr/>
              <p:nvPr/>
            </p:nvSpPr>
            <p:spPr>
              <a:xfrm rot="5400000">
                <a:off x="5239133" y="-2158923"/>
                <a:ext cx="884890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等腰三角形 13">
                <a:extLst>
                  <a:ext uri="{FF2B5EF4-FFF2-40B4-BE49-F238E27FC236}">
                    <a16:creationId xmlns="" xmlns:a16="http://schemas.microsoft.com/office/drawing/2014/main" id="{48131384-D6D9-4378-A62E-0E1D51FA55C0}"/>
                  </a:ext>
                </a:extLst>
              </p:cNvPr>
              <p:cNvSpPr/>
              <p:nvPr/>
            </p:nvSpPr>
            <p:spPr>
              <a:xfrm rot="5400000">
                <a:off x="2550151" y="525883"/>
                <a:ext cx="538822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标题 9">
            <a:extLst>
              <a:ext uri="{FF2B5EF4-FFF2-40B4-BE49-F238E27FC236}">
                <a16:creationId xmlns="" xmlns:a16="http://schemas.microsoft.com/office/drawing/2014/main" id="{53BCA1AD-4E00-40CE-BB1A-D5DBEC1B92FB}"/>
              </a:ext>
            </a:extLst>
          </p:cNvPr>
          <p:cNvSpPr txBox="1">
            <a:spLocks/>
          </p:cNvSpPr>
          <p:nvPr/>
        </p:nvSpPr>
        <p:spPr>
          <a:xfrm>
            <a:off x="1649524" y="250096"/>
            <a:ext cx="1977633" cy="6750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spc="300" dirty="0">
                <a:gradFill>
                  <a:gsLst>
                    <a:gs pos="6000">
                      <a:schemeClr val="bg1">
                        <a:alpha val="49000"/>
                      </a:schemeClr>
                    </a:gs>
                    <a:gs pos="86000">
                      <a:schemeClr val="bg1">
                        <a:alpha val="7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D20B046C-B3C3-4445-87AE-2CD853F88C2D}"/>
              </a:ext>
            </a:extLst>
          </p:cNvPr>
          <p:cNvSpPr txBox="1"/>
          <p:nvPr/>
        </p:nvSpPr>
        <p:spPr>
          <a:xfrm>
            <a:off x="1437907" y="722970"/>
            <a:ext cx="3438893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8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3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A23BF509-D57D-48C7-BDDC-F178C0292173}"/>
              </a:ext>
            </a:extLst>
          </p:cNvPr>
          <p:cNvSpPr txBox="1"/>
          <p:nvPr/>
        </p:nvSpPr>
        <p:spPr>
          <a:xfrm>
            <a:off x="5431317" y="1702631"/>
            <a:ext cx="2012123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</a:p>
        </p:txBody>
      </p:sp>
      <p:sp>
        <p:nvSpPr>
          <p:cNvPr id="26" name="标题 207">
            <a:extLst>
              <a:ext uri="{FF2B5EF4-FFF2-40B4-BE49-F238E27FC236}">
                <a16:creationId xmlns="" xmlns:a16="http://schemas.microsoft.com/office/drawing/2014/main" id="{671426B8-886F-433A-B489-28110BCFB1C9}"/>
              </a:ext>
            </a:extLst>
          </p:cNvPr>
          <p:cNvSpPr txBox="1">
            <a:spLocks/>
          </p:cNvSpPr>
          <p:nvPr/>
        </p:nvSpPr>
        <p:spPr>
          <a:xfrm>
            <a:off x="5353571" y="827176"/>
            <a:ext cx="4179739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134C91"/>
                </a:solidFill>
                <a:latin typeface="+mn-lt"/>
                <a:ea typeface="+mn-ea"/>
                <a:cs typeface="+mn-ea"/>
                <a:sym typeface="+mn-lt"/>
              </a:rPr>
              <a:t>请在此添加标题</a:t>
            </a:r>
          </a:p>
        </p:txBody>
      </p:sp>
    </p:spTree>
    <p:extLst>
      <p:ext uri="{BB962C8B-B14F-4D97-AF65-F5344CB8AC3E}">
        <p14:creationId xmlns:p14="http://schemas.microsoft.com/office/powerpoint/2010/main" val="149120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6" b="15401"/>
          <a:stretch/>
        </p:blipFill>
        <p:spPr>
          <a:xfrm>
            <a:off x="-1" y="608711"/>
            <a:ext cx="12192001" cy="62492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B802461-D480-44BB-A1B6-CE010DA83997}"/>
              </a:ext>
            </a:extLst>
          </p:cNvPr>
          <p:cNvSpPr/>
          <p:nvPr/>
        </p:nvSpPr>
        <p:spPr>
          <a:xfrm>
            <a:off x="0" y="0"/>
            <a:ext cx="12192000" cy="327269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20312229-1058-4393-9007-89308BF47CDA}"/>
              </a:ext>
            </a:extLst>
          </p:cNvPr>
          <p:cNvGrpSpPr/>
          <p:nvPr/>
        </p:nvGrpSpPr>
        <p:grpSpPr>
          <a:xfrm>
            <a:off x="1034290" y="-108892"/>
            <a:ext cx="2965745" cy="3766491"/>
            <a:chOff x="1019175" y="-114300"/>
            <a:chExt cx="2965745" cy="3136900"/>
          </a:xfrm>
        </p:grpSpPr>
        <p:sp>
          <p:nvSpPr>
            <p:cNvPr id="18" name="矩形 17">
              <a:extLst>
                <a:ext uri="{FF2B5EF4-FFF2-40B4-BE49-F238E27FC236}">
                  <a16:creationId xmlns="" xmlns:a16="http://schemas.microsoft.com/office/drawing/2014/main" id="{89E8A8C5-A73D-4843-8CB6-13A66FD71CDF}"/>
                </a:ext>
              </a:extLst>
            </p:cNvPr>
            <p:cNvSpPr/>
            <p:nvPr/>
          </p:nvSpPr>
          <p:spPr>
            <a:xfrm>
              <a:off x="1029978" y="-2388"/>
              <a:ext cx="2954942" cy="3024988"/>
            </a:xfrm>
            <a:prstGeom prst="rect">
              <a:avLst/>
            </a:prstGeom>
            <a:gradFill>
              <a:gsLst>
                <a:gs pos="100000">
                  <a:srgbClr val="134C91">
                    <a:alpha val="0"/>
                  </a:srgbClr>
                </a:gs>
                <a:gs pos="65735">
                  <a:srgbClr val="134C91">
                    <a:alpha val="46000"/>
                  </a:srgbClr>
                </a:gs>
                <a:gs pos="11000">
                  <a:srgbClr val="134C9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1997BC60-5C41-40BA-B312-ACF93A2BF80C}"/>
                </a:ext>
              </a:extLst>
            </p:cNvPr>
            <p:cNvGrpSpPr/>
            <p:nvPr/>
          </p:nvGrpSpPr>
          <p:grpSpPr>
            <a:xfrm rot="10568783">
              <a:off x="1019175" y="-114300"/>
              <a:ext cx="2962787" cy="306788"/>
              <a:chOff x="-1" y="3044506"/>
              <a:chExt cx="12247605" cy="1000346"/>
            </a:xfrm>
          </p:grpSpPr>
          <p:sp>
            <p:nvSpPr>
              <p:cNvPr id="20" name="等腰三角形 13">
                <a:extLst>
                  <a:ext uri="{FF2B5EF4-FFF2-40B4-BE49-F238E27FC236}">
                    <a16:creationId xmlns="" xmlns:a16="http://schemas.microsoft.com/office/drawing/2014/main" id="{8EC85ED7-5914-482A-8BF6-AC7F023521CE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rgbClr val="00B0F0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等腰三角形 13">
                <a:extLst>
                  <a:ext uri="{FF2B5EF4-FFF2-40B4-BE49-F238E27FC236}">
                    <a16:creationId xmlns="" xmlns:a16="http://schemas.microsoft.com/office/drawing/2014/main" id="{773AD399-F58A-4996-9B0E-91B3F9A12480}"/>
                  </a:ext>
                </a:extLst>
              </p:cNvPr>
              <p:cNvSpPr/>
              <p:nvPr/>
            </p:nvSpPr>
            <p:spPr>
              <a:xfrm rot="5400000">
                <a:off x="5239133" y="-2158923"/>
                <a:ext cx="884890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等腰三角形 13">
                <a:extLst>
                  <a:ext uri="{FF2B5EF4-FFF2-40B4-BE49-F238E27FC236}">
                    <a16:creationId xmlns="" xmlns:a16="http://schemas.microsoft.com/office/drawing/2014/main" id="{48131384-D6D9-4378-A62E-0E1D51FA55C0}"/>
                  </a:ext>
                </a:extLst>
              </p:cNvPr>
              <p:cNvSpPr/>
              <p:nvPr/>
            </p:nvSpPr>
            <p:spPr>
              <a:xfrm rot="5400000">
                <a:off x="2550151" y="525883"/>
                <a:ext cx="538822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标题 9">
            <a:extLst>
              <a:ext uri="{FF2B5EF4-FFF2-40B4-BE49-F238E27FC236}">
                <a16:creationId xmlns="" xmlns:a16="http://schemas.microsoft.com/office/drawing/2014/main" id="{53BCA1AD-4E00-40CE-BB1A-D5DBEC1B92FB}"/>
              </a:ext>
            </a:extLst>
          </p:cNvPr>
          <p:cNvSpPr txBox="1">
            <a:spLocks/>
          </p:cNvSpPr>
          <p:nvPr/>
        </p:nvSpPr>
        <p:spPr>
          <a:xfrm>
            <a:off x="1649524" y="250096"/>
            <a:ext cx="2550510" cy="6750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spc="300" dirty="0">
                <a:gradFill>
                  <a:gsLst>
                    <a:gs pos="6000">
                      <a:schemeClr val="bg1">
                        <a:alpha val="49000"/>
                      </a:schemeClr>
                    </a:gs>
                    <a:gs pos="86000">
                      <a:schemeClr val="bg1">
                        <a:alpha val="7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D20B046C-B3C3-4445-87AE-2CD853F88C2D}"/>
              </a:ext>
            </a:extLst>
          </p:cNvPr>
          <p:cNvSpPr txBox="1"/>
          <p:nvPr/>
        </p:nvSpPr>
        <p:spPr>
          <a:xfrm>
            <a:off x="1437907" y="722970"/>
            <a:ext cx="3663408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8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13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A23BF509-D57D-48C7-BDDC-F178C0292173}"/>
              </a:ext>
            </a:extLst>
          </p:cNvPr>
          <p:cNvSpPr txBox="1"/>
          <p:nvPr/>
        </p:nvSpPr>
        <p:spPr>
          <a:xfrm>
            <a:off x="5431317" y="1702631"/>
            <a:ext cx="2012123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</a:p>
        </p:txBody>
      </p:sp>
      <p:sp>
        <p:nvSpPr>
          <p:cNvPr id="27" name="标题 207">
            <a:extLst>
              <a:ext uri="{FF2B5EF4-FFF2-40B4-BE49-F238E27FC236}">
                <a16:creationId xmlns="" xmlns:a16="http://schemas.microsoft.com/office/drawing/2014/main" id="{671426B8-886F-433A-B489-28110BCFB1C9}"/>
              </a:ext>
            </a:extLst>
          </p:cNvPr>
          <p:cNvSpPr txBox="1">
            <a:spLocks/>
          </p:cNvSpPr>
          <p:nvPr/>
        </p:nvSpPr>
        <p:spPr>
          <a:xfrm>
            <a:off x="5353571" y="827176"/>
            <a:ext cx="4179739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134C91"/>
                </a:solidFill>
                <a:latin typeface="+mn-lt"/>
                <a:ea typeface="+mn-ea"/>
                <a:cs typeface="+mn-ea"/>
                <a:sym typeface="+mn-lt"/>
              </a:rPr>
              <a:t>请在此添加标题</a:t>
            </a:r>
          </a:p>
        </p:txBody>
      </p:sp>
    </p:spTree>
    <p:extLst>
      <p:ext uri="{BB962C8B-B14F-4D97-AF65-F5344CB8AC3E}">
        <p14:creationId xmlns:p14="http://schemas.microsoft.com/office/powerpoint/2010/main" val="211413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10963"/>
          <a:stretch/>
        </p:blipFill>
        <p:spPr>
          <a:xfrm>
            <a:off x="0" y="932941"/>
            <a:ext cx="12192000" cy="59300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B802461-D480-44BB-A1B6-CE010DA83997}"/>
              </a:ext>
            </a:extLst>
          </p:cNvPr>
          <p:cNvSpPr/>
          <p:nvPr/>
        </p:nvSpPr>
        <p:spPr>
          <a:xfrm>
            <a:off x="0" y="0"/>
            <a:ext cx="12192000" cy="407851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20312229-1058-4393-9007-89308BF47CDA}"/>
              </a:ext>
            </a:extLst>
          </p:cNvPr>
          <p:cNvGrpSpPr/>
          <p:nvPr/>
        </p:nvGrpSpPr>
        <p:grpSpPr>
          <a:xfrm>
            <a:off x="1034290" y="-108892"/>
            <a:ext cx="2965745" cy="3766491"/>
            <a:chOff x="1019175" y="-114300"/>
            <a:chExt cx="2965745" cy="3136900"/>
          </a:xfrm>
        </p:grpSpPr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89E8A8C5-A73D-4843-8CB6-13A66FD71CDF}"/>
                </a:ext>
              </a:extLst>
            </p:cNvPr>
            <p:cNvSpPr/>
            <p:nvPr/>
          </p:nvSpPr>
          <p:spPr>
            <a:xfrm>
              <a:off x="1029978" y="-2388"/>
              <a:ext cx="2954942" cy="3024988"/>
            </a:xfrm>
            <a:prstGeom prst="rect">
              <a:avLst/>
            </a:prstGeom>
            <a:gradFill>
              <a:gsLst>
                <a:gs pos="100000">
                  <a:srgbClr val="134C91">
                    <a:alpha val="0"/>
                  </a:srgbClr>
                </a:gs>
                <a:gs pos="65735">
                  <a:srgbClr val="134C91">
                    <a:alpha val="46000"/>
                  </a:srgbClr>
                </a:gs>
                <a:gs pos="11000">
                  <a:srgbClr val="134C9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="" xmlns:a16="http://schemas.microsoft.com/office/drawing/2014/main" id="{1997BC60-5C41-40BA-B312-ACF93A2BF80C}"/>
                </a:ext>
              </a:extLst>
            </p:cNvPr>
            <p:cNvGrpSpPr/>
            <p:nvPr/>
          </p:nvGrpSpPr>
          <p:grpSpPr>
            <a:xfrm rot="10568783">
              <a:off x="1019175" y="-114300"/>
              <a:ext cx="2962787" cy="306788"/>
              <a:chOff x="-1" y="3044506"/>
              <a:chExt cx="12247605" cy="1000346"/>
            </a:xfrm>
          </p:grpSpPr>
          <p:sp>
            <p:nvSpPr>
              <p:cNvPr id="22" name="等腰三角形 13">
                <a:extLst>
                  <a:ext uri="{FF2B5EF4-FFF2-40B4-BE49-F238E27FC236}">
                    <a16:creationId xmlns="" xmlns:a16="http://schemas.microsoft.com/office/drawing/2014/main" id="{8EC85ED7-5914-482A-8BF6-AC7F023521CE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rgbClr val="00B0F0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等腰三角形 13">
                <a:extLst>
                  <a:ext uri="{FF2B5EF4-FFF2-40B4-BE49-F238E27FC236}">
                    <a16:creationId xmlns="" xmlns:a16="http://schemas.microsoft.com/office/drawing/2014/main" id="{773AD399-F58A-4996-9B0E-91B3F9A12480}"/>
                  </a:ext>
                </a:extLst>
              </p:cNvPr>
              <p:cNvSpPr/>
              <p:nvPr/>
            </p:nvSpPr>
            <p:spPr>
              <a:xfrm rot="5400000">
                <a:off x="5239133" y="-2158923"/>
                <a:ext cx="884890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等腰三角形 13">
                <a:extLst>
                  <a:ext uri="{FF2B5EF4-FFF2-40B4-BE49-F238E27FC236}">
                    <a16:creationId xmlns="" xmlns:a16="http://schemas.microsoft.com/office/drawing/2014/main" id="{48131384-D6D9-4378-A62E-0E1D51FA55C0}"/>
                  </a:ext>
                </a:extLst>
              </p:cNvPr>
              <p:cNvSpPr/>
              <p:nvPr/>
            </p:nvSpPr>
            <p:spPr>
              <a:xfrm rot="5400000">
                <a:off x="2550151" y="525883"/>
                <a:ext cx="538822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标题 9">
            <a:extLst>
              <a:ext uri="{FF2B5EF4-FFF2-40B4-BE49-F238E27FC236}">
                <a16:creationId xmlns="" xmlns:a16="http://schemas.microsoft.com/office/drawing/2014/main" id="{53BCA1AD-4E00-40CE-BB1A-D5DBEC1B92FB}"/>
              </a:ext>
            </a:extLst>
          </p:cNvPr>
          <p:cNvSpPr txBox="1">
            <a:spLocks/>
          </p:cNvSpPr>
          <p:nvPr/>
        </p:nvSpPr>
        <p:spPr>
          <a:xfrm>
            <a:off x="1649524" y="250096"/>
            <a:ext cx="3635205" cy="943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spc="300" dirty="0">
                <a:gradFill>
                  <a:gsLst>
                    <a:gs pos="6000">
                      <a:schemeClr val="bg1">
                        <a:alpha val="49000"/>
                      </a:schemeClr>
                    </a:gs>
                    <a:gs pos="86000">
                      <a:schemeClr val="bg1">
                        <a:alpha val="7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</a:rPr>
              <a:t>目录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D20B046C-B3C3-4445-87AE-2CD853F88C2D}"/>
              </a:ext>
            </a:extLst>
          </p:cNvPr>
          <p:cNvSpPr txBox="1"/>
          <p:nvPr/>
        </p:nvSpPr>
        <p:spPr>
          <a:xfrm>
            <a:off x="1437907" y="722970"/>
            <a:ext cx="3438893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800" b="1" dirty="0">
                <a:solidFill>
                  <a:schemeClr val="bg1"/>
                </a:solidFill>
              </a:rPr>
              <a:t>04</a:t>
            </a:r>
            <a:endParaRPr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A23BF509-D57D-48C7-BDDC-F178C0292173}"/>
              </a:ext>
            </a:extLst>
          </p:cNvPr>
          <p:cNvSpPr txBox="1"/>
          <p:nvPr/>
        </p:nvSpPr>
        <p:spPr>
          <a:xfrm>
            <a:off x="5431317" y="1702631"/>
            <a:ext cx="2012123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</a:p>
        </p:txBody>
      </p:sp>
      <p:sp>
        <p:nvSpPr>
          <p:cNvPr id="27" name="标题 207">
            <a:extLst>
              <a:ext uri="{FF2B5EF4-FFF2-40B4-BE49-F238E27FC236}">
                <a16:creationId xmlns="" xmlns:a16="http://schemas.microsoft.com/office/drawing/2014/main" id="{671426B8-886F-433A-B489-28110BCFB1C9}"/>
              </a:ext>
            </a:extLst>
          </p:cNvPr>
          <p:cNvSpPr txBox="1">
            <a:spLocks/>
          </p:cNvSpPr>
          <p:nvPr/>
        </p:nvSpPr>
        <p:spPr>
          <a:xfrm>
            <a:off x="5353571" y="827176"/>
            <a:ext cx="4179739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134C91"/>
                </a:solidFill>
                <a:latin typeface="+mn-lt"/>
                <a:ea typeface="+mn-ea"/>
                <a:cs typeface="+mn-ea"/>
                <a:sym typeface="+mn-lt"/>
              </a:rPr>
              <a:t>请在此添加标题</a:t>
            </a:r>
          </a:p>
        </p:txBody>
      </p:sp>
    </p:spTree>
    <p:extLst>
      <p:ext uri="{BB962C8B-B14F-4D97-AF65-F5344CB8AC3E}">
        <p14:creationId xmlns:p14="http://schemas.microsoft.com/office/powerpoint/2010/main" val="207855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="" xmlns:a16="http://schemas.microsoft.com/office/drawing/2014/main" id="{AD827516-6BD5-4D08-806F-82A1B0FC3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063" y="129500"/>
            <a:ext cx="2823039" cy="510181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社团简介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3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3" b="26103"/>
          <a:stretch/>
        </p:blipFill>
        <p:spPr>
          <a:xfrm>
            <a:off x="0" y="2452880"/>
            <a:ext cx="12192000" cy="4405120"/>
          </a:xfrm>
          <a:prstGeom prst="rect">
            <a:avLst/>
          </a:prstGeom>
        </p:spPr>
      </p:pic>
      <p:sp>
        <p:nvSpPr>
          <p:cNvPr id="156" name="矩形 155">
            <a:extLst>
              <a:ext uri="{FF2B5EF4-FFF2-40B4-BE49-F238E27FC236}">
                <a16:creationId xmlns="" xmlns:a16="http://schemas.microsoft.com/office/drawing/2014/main" id="{782DC956-8D87-4FD8-BAE0-C172508DEFCB}"/>
              </a:ext>
            </a:extLst>
          </p:cNvPr>
          <p:cNvSpPr/>
          <p:nvPr/>
        </p:nvSpPr>
        <p:spPr>
          <a:xfrm>
            <a:off x="-44888" y="-41604"/>
            <a:ext cx="12236888" cy="5255033"/>
          </a:xfrm>
          <a:custGeom>
            <a:avLst/>
            <a:gdLst>
              <a:gd name="connsiteX0" fmla="*/ 0 w 12192000"/>
              <a:gd name="connsiteY0" fmla="*/ 0 h 5255033"/>
              <a:gd name="connsiteX1" fmla="*/ 12192000 w 12192000"/>
              <a:gd name="connsiteY1" fmla="*/ 0 h 5255033"/>
              <a:gd name="connsiteX2" fmla="*/ 12192000 w 12192000"/>
              <a:gd name="connsiteY2" fmla="*/ 5255033 h 5255033"/>
              <a:gd name="connsiteX3" fmla="*/ 0 w 12192000"/>
              <a:gd name="connsiteY3" fmla="*/ 5255033 h 5255033"/>
              <a:gd name="connsiteX4" fmla="*/ 0 w 12192000"/>
              <a:gd name="connsiteY4" fmla="*/ 0 h 5255033"/>
              <a:gd name="connsiteX0" fmla="*/ 0 w 12192000"/>
              <a:gd name="connsiteY0" fmla="*/ 0 h 5255033"/>
              <a:gd name="connsiteX1" fmla="*/ 12192000 w 12192000"/>
              <a:gd name="connsiteY1" fmla="*/ 0 h 5255033"/>
              <a:gd name="connsiteX2" fmla="*/ 12192000 w 12192000"/>
              <a:gd name="connsiteY2" fmla="*/ 5255033 h 5255033"/>
              <a:gd name="connsiteX3" fmla="*/ 14514 w 12192000"/>
              <a:gd name="connsiteY3" fmla="*/ 5037319 h 5255033"/>
              <a:gd name="connsiteX4" fmla="*/ 0 w 12192000"/>
              <a:gd name="connsiteY4" fmla="*/ 0 h 525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255033">
                <a:moveTo>
                  <a:pt x="0" y="0"/>
                </a:moveTo>
                <a:lnTo>
                  <a:pt x="12192000" y="0"/>
                </a:lnTo>
                <a:lnTo>
                  <a:pt x="12192000" y="5255033"/>
                </a:lnTo>
                <a:lnTo>
                  <a:pt x="14514" y="5037319"/>
                </a:lnTo>
                <a:lnTo>
                  <a:pt x="0" y="0"/>
                </a:lnTo>
                <a:close/>
              </a:path>
            </a:pathLst>
          </a:custGeom>
          <a:solidFill>
            <a:srgbClr val="134C9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67" name="等腰三角形 13">
            <a:extLst>
              <a:ext uri="{FF2B5EF4-FFF2-40B4-BE49-F238E27FC236}">
                <a16:creationId xmlns="" xmlns:a16="http://schemas.microsoft.com/office/drawing/2014/main" id="{A223A43C-B31C-43DD-99C5-39FFEFFFF3E4}"/>
              </a:ext>
            </a:extLst>
          </p:cNvPr>
          <p:cNvSpPr/>
          <p:nvPr/>
        </p:nvSpPr>
        <p:spPr>
          <a:xfrm rot="5200803" flipH="1" flipV="1">
            <a:off x="8048632" y="1269639"/>
            <a:ext cx="1440049" cy="6929364"/>
          </a:xfrm>
          <a:custGeom>
            <a:avLst/>
            <a:gdLst>
              <a:gd name="connsiteX0" fmla="*/ 0 w 762000"/>
              <a:gd name="connsiteY0" fmla="*/ 1703710 h 1703710"/>
              <a:gd name="connsiteX1" fmla="*/ 381000 w 762000"/>
              <a:gd name="connsiteY1" fmla="*/ 0 h 1703710"/>
              <a:gd name="connsiteX2" fmla="*/ 762000 w 762000"/>
              <a:gd name="connsiteY2" fmla="*/ 1703710 h 1703710"/>
              <a:gd name="connsiteX3" fmla="*/ 0 w 762000"/>
              <a:gd name="connsiteY3" fmla="*/ 1703710 h 1703710"/>
              <a:gd name="connsiteX0" fmla="*/ 0 w 762000"/>
              <a:gd name="connsiteY0" fmla="*/ 6644010 h 6644010"/>
              <a:gd name="connsiteX1" fmla="*/ 279400 w 762000"/>
              <a:gd name="connsiteY1" fmla="*/ 0 h 6644010"/>
              <a:gd name="connsiteX2" fmla="*/ 762000 w 762000"/>
              <a:gd name="connsiteY2" fmla="*/ 6644010 h 6644010"/>
              <a:gd name="connsiteX3" fmla="*/ 0 w 762000"/>
              <a:gd name="connsiteY3" fmla="*/ 6644010 h 6644010"/>
              <a:gd name="connsiteX0" fmla="*/ 0 w 1003300"/>
              <a:gd name="connsiteY0" fmla="*/ 6644010 h 6644010"/>
              <a:gd name="connsiteX1" fmla="*/ 520700 w 1003300"/>
              <a:gd name="connsiteY1" fmla="*/ 0 h 6644010"/>
              <a:gd name="connsiteX2" fmla="*/ 1003300 w 1003300"/>
              <a:gd name="connsiteY2" fmla="*/ 6644010 h 6644010"/>
              <a:gd name="connsiteX3" fmla="*/ 0 w 1003300"/>
              <a:gd name="connsiteY3" fmla="*/ 6644010 h 6644010"/>
              <a:gd name="connsiteX0" fmla="*/ 0 w 969856"/>
              <a:gd name="connsiteY0" fmla="*/ 6644010 h 6692518"/>
              <a:gd name="connsiteX1" fmla="*/ 520700 w 969856"/>
              <a:gd name="connsiteY1" fmla="*/ 0 h 6692518"/>
              <a:gd name="connsiteX2" fmla="*/ 969856 w 969856"/>
              <a:gd name="connsiteY2" fmla="*/ 6692518 h 6692518"/>
              <a:gd name="connsiteX3" fmla="*/ 0 w 969856"/>
              <a:gd name="connsiteY3" fmla="*/ 6644010 h 6692518"/>
              <a:gd name="connsiteX0" fmla="*/ 0 w 979024"/>
              <a:gd name="connsiteY0" fmla="*/ 6644010 h 6741002"/>
              <a:gd name="connsiteX1" fmla="*/ 520700 w 979024"/>
              <a:gd name="connsiteY1" fmla="*/ 0 h 6741002"/>
              <a:gd name="connsiteX2" fmla="*/ 979024 w 979024"/>
              <a:gd name="connsiteY2" fmla="*/ 6741002 h 6741002"/>
              <a:gd name="connsiteX3" fmla="*/ 0 w 979024"/>
              <a:gd name="connsiteY3" fmla="*/ 6644010 h 6741002"/>
              <a:gd name="connsiteX0" fmla="*/ 0 w 960050"/>
              <a:gd name="connsiteY0" fmla="*/ 6673950 h 6741002"/>
              <a:gd name="connsiteX1" fmla="*/ 501726 w 960050"/>
              <a:gd name="connsiteY1" fmla="*/ 0 h 6741002"/>
              <a:gd name="connsiteX2" fmla="*/ 960050 w 960050"/>
              <a:gd name="connsiteY2" fmla="*/ 6741002 h 6741002"/>
              <a:gd name="connsiteX3" fmla="*/ 0 w 960050"/>
              <a:gd name="connsiteY3" fmla="*/ 6673950 h 6741002"/>
              <a:gd name="connsiteX0" fmla="*/ 0 w 954363"/>
              <a:gd name="connsiteY0" fmla="*/ 6677502 h 6741002"/>
              <a:gd name="connsiteX1" fmla="*/ 496039 w 954363"/>
              <a:gd name="connsiteY1" fmla="*/ 0 h 6741002"/>
              <a:gd name="connsiteX2" fmla="*/ 954363 w 954363"/>
              <a:gd name="connsiteY2" fmla="*/ 6741002 h 6741002"/>
              <a:gd name="connsiteX3" fmla="*/ 0 w 954363"/>
              <a:gd name="connsiteY3" fmla="*/ 6677502 h 6741002"/>
              <a:gd name="connsiteX0" fmla="*/ 0 w 945576"/>
              <a:gd name="connsiteY0" fmla="*/ 6678057 h 6741002"/>
              <a:gd name="connsiteX1" fmla="*/ 487252 w 945576"/>
              <a:gd name="connsiteY1" fmla="*/ 0 h 6741002"/>
              <a:gd name="connsiteX2" fmla="*/ 945576 w 945576"/>
              <a:gd name="connsiteY2" fmla="*/ 6741002 h 6741002"/>
              <a:gd name="connsiteX3" fmla="*/ 0 w 945576"/>
              <a:gd name="connsiteY3" fmla="*/ 6678057 h 6741002"/>
              <a:gd name="connsiteX0" fmla="*/ 0 w 948675"/>
              <a:gd name="connsiteY0" fmla="*/ 6681056 h 6741002"/>
              <a:gd name="connsiteX1" fmla="*/ 490351 w 948675"/>
              <a:gd name="connsiteY1" fmla="*/ 0 h 6741002"/>
              <a:gd name="connsiteX2" fmla="*/ 948675 w 948675"/>
              <a:gd name="connsiteY2" fmla="*/ 6741002 h 6741002"/>
              <a:gd name="connsiteX3" fmla="*/ 0 w 948675"/>
              <a:gd name="connsiteY3" fmla="*/ 6681056 h 6741002"/>
              <a:gd name="connsiteX0" fmla="*/ 0 w 948675"/>
              <a:gd name="connsiteY0" fmla="*/ 6898610 h 6958556"/>
              <a:gd name="connsiteX1" fmla="*/ 484331 w 948675"/>
              <a:gd name="connsiteY1" fmla="*/ 0 h 6958556"/>
              <a:gd name="connsiteX2" fmla="*/ 948675 w 948675"/>
              <a:gd name="connsiteY2" fmla="*/ 6958556 h 6958556"/>
              <a:gd name="connsiteX3" fmla="*/ 0 w 948675"/>
              <a:gd name="connsiteY3" fmla="*/ 6898610 h 695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675" h="6958556">
                <a:moveTo>
                  <a:pt x="0" y="6898610"/>
                </a:moveTo>
                <a:lnTo>
                  <a:pt x="484331" y="0"/>
                </a:lnTo>
                <a:lnTo>
                  <a:pt x="948675" y="6958556"/>
                </a:lnTo>
                <a:lnTo>
                  <a:pt x="0" y="6898610"/>
                </a:lnTo>
                <a:close/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8" name="等腰三角形 13">
            <a:extLst>
              <a:ext uri="{FF2B5EF4-FFF2-40B4-BE49-F238E27FC236}">
                <a16:creationId xmlns="" xmlns:a16="http://schemas.microsoft.com/office/drawing/2014/main" id="{B24F3A28-C805-472C-8A82-35F61DE7B1C0}"/>
              </a:ext>
            </a:extLst>
          </p:cNvPr>
          <p:cNvSpPr/>
          <p:nvPr/>
        </p:nvSpPr>
        <p:spPr>
          <a:xfrm rot="16000803" flipH="1" flipV="1">
            <a:off x="5189891" y="-1024375"/>
            <a:ext cx="1419302" cy="11826514"/>
          </a:xfrm>
          <a:custGeom>
            <a:avLst/>
            <a:gdLst>
              <a:gd name="connsiteX0" fmla="*/ 0 w 762000"/>
              <a:gd name="connsiteY0" fmla="*/ 1703710 h 1703710"/>
              <a:gd name="connsiteX1" fmla="*/ 381000 w 762000"/>
              <a:gd name="connsiteY1" fmla="*/ 0 h 1703710"/>
              <a:gd name="connsiteX2" fmla="*/ 762000 w 762000"/>
              <a:gd name="connsiteY2" fmla="*/ 1703710 h 1703710"/>
              <a:gd name="connsiteX3" fmla="*/ 0 w 762000"/>
              <a:gd name="connsiteY3" fmla="*/ 1703710 h 1703710"/>
              <a:gd name="connsiteX0" fmla="*/ 0 w 762000"/>
              <a:gd name="connsiteY0" fmla="*/ 6644010 h 6644010"/>
              <a:gd name="connsiteX1" fmla="*/ 279400 w 762000"/>
              <a:gd name="connsiteY1" fmla="*/ 0 h 6644010"/>
              <a:gd name="connsiteX2" fmla="*/ 762000 w 762000"/>
              <a:gd name="connsiteY2" fmla="*/ 6644010 h 6644010"/>
              <a:gd name="connsiteX3" fmla="*/ 0 w 762000"/>
              <a:gd name="connsiteY3" fmla="*/ 6644010 h 6644010"/>
              <a:gd name="connsiteX0" fmla="*/ 0 w 1003300"/>
              <a:gd name="connsiteY0" fmla="*/ 6644010 h 6644010"/>
              <a:gd name="connsiteX1" fmla="*/ 520700 w 1003300"/>
              <a:gd name="connsiteY1" fmla="*/ 0 h 6644010"/>
              <a:gd name="connsiteX2" fmla="*/ 1003300 w 1003300"/>
              <a:gd name="connsiteY2" fmla="*/ 6644010 h 6644010"/>
              <a:gd name="connsiteX3" fmla="*/ 0 w 1003300"/>
              <a:gd name="connsiteY3" fmla="*/ 6644010 h 6644010"/>
              <a:gd name="connsiteX0" fmla="*/ 0 w 2885642"/>
              <a:gd name="connsiteY0" fmla="*/ 11363157 h 11363157"/>
              <a:gd name="connsiteX1" fmla="*/ 2885641 w 2885642"/>
              <a:gd name="connsiteY1" fmla="*/ 0 h 11363157"/>
              <a:gd name="connsiteX2" fmla="*/ 1003300 w 2885642"/>
              <a:gd name="connsiteY2" fmla="*/ 11363157 h 11363157"/>
              <a:gd name="connsiteX3" fmla="*/ 0 w 2885642"/>
              <a:gd name="connsiteY3" fmla="*/ 11363157 h 11363157"/>
              <a:gd name="connsiteX0" fmla="*/ 0 w 2881727"/>
              <a:gd name="connsiteY0" fmla="*/ 11337800 h 11363157"/>
              <a:gd name="connsiteX1" fmla="*/ 2881726 w 2881727"/>
              <a:gd name="connsiteY1" fmla="*/ 0 h 11363157"/>
              <a:gd name="connsiteX2" fmla="*/ 999385 w 2881727"/>
              <a:gd name="connsiteY2" fmla="*/ 11363157 h 11363157"/>
              <a:gd name="connsiteX3" fmla="*/ 0 w 2881727"/>
              <a:gd name="connsiteY3" fmla="*/ 11337800 h 11363157"/>
              <a:gd name="connsiteX0" fmla="*/ 0 w 2918825"/>
              <a:gd name="connsiteY0" fmla="*/ 11330695 h 11356052"/>
              <a:gd name="connsiteX1" fmla="*/ 2918824 w 2918825"/>
              <a:gd name="connsiteY1" fmla="*/ 0 h 11356052"/>
              <a:gd name="connsiteX2" fmla="*/ 999385 w 2918825"/>
              <a:gd name="connsiteY2" fmla="*/ 11356052 h 11356052"/>
              <a:gd name="connsiteX3" fmla="*/ 0 w 2918825"/>
              <a:gd name="connsiteY3" fmla="*/ 11330695 h 11356052"/>
              <a:gd name="connsiteX0" fmla="*/ 0 w 3016581"/>
              <a:gd name="connsiteY0" fmla="*/ 11850980 h 11876337"/>
              <a:gd name="connsiteX1" fmla="*/ 3016580 w 3016581"/>
              <a:gd name="connsiteY1" fmla="*/ 0 h 11876337"/>
              <a:gd name="connsiteX2" fmla="*/ 999385 w 3016581"/>
              <a:gd name="connsiteY2" fmla="*/ 11876337 h 11876337"/>
              <a:gd name="connsiteX3" fmla="*/ 0 w 3016581"/>
              <a:gd name="connsiteY3" fmla="*/ 11850980 h 1187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6581" h="11876337">
                <a:moveTo>
                  <a:pt x="0" y="11850980"/>
                </a:moveTo>
                <a:lnTo>
                  <a:pt x="3016580" y="0"/>
                </a:lnTo>
                <a:lnTo>
                  <a:pt x="999385" y="11876337"/>
                </a:lnTo>
                <a:lnTo>
                  <a:pt x="0" y="1185098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7" y="2467429"/>
            <a:ext cx="10520826" cy="4405052"/>
          </a:xfrm>
          <a:prstGeom prst="rect">
            <a:avLst/>
          </a:prstGeom>
        </p:spPr>
      </p:pic>
      <p:sp>
        <p:nvSpPr>
          <p:cNvPr id="154" name="标题 4">
            <a:extLst>
              <a:ext uri="{FF2B5EF4-FFF2-40B4-BE49-F238E27FC236}">
                <a16:creationId xmlns="" xmlns:a16="http://schemas.microsoft.com/office/drawing/2014/main" id="{748A3903-4304-4920-AA18-3FB3BEE224BA}"/>
              </a:ext>
            </a:extLst>
          </p:cNvPr>
          <p:cNvSpPr txBox="1">
            <a:spLocks/>
          </p:cNvSpPr>
          <p:nvPr/>
        </p:nvSpPr>
        <p:spPr>
          <a:xfrm>
            <a:off x="2109479" y="1412843"/>
            <a:ext cx="8211943" cy="74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66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谢谢聆听！</a:t>
            </a:r>
            <a:endParaRPr lang="zh-CN" altLang="en-US" sz="6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75" name="直接连接符 174">
            <a:extLst>
              <a:ext uri="{FF2B5EF4-FFF2-40B4-BE49-F238E27FC236}">
                <a16:creationId xmlns="" xmlns:a16="http://schemas.microsoft.com/office/drawing/2014/main" id="{39DF2E06-7BDE-4AA9-A6A2-0B5521250A30}"/>
              </a:ext>
            </a:extLst>
          </p:cNvPr>
          <p:cNvCxnSpPr/>
          <p:nvPr/>
        </p:nvCxnSpPr>
        <p:spPr>
          <a:xfrm>
            <a:off x="2351314" y="2860817"/>
            <a:ext cx="756194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="" xmlns:a16="http://schemas.microsoft.com/office/drawing/2014/main" id="{C24B4B99-9923-42BE-B499-0C97CA1040A0}"/>
              </a:ext>
            </a:extLst>
          </p:cNvPr>
          <p:cNvSpPr txBox="1"/>
          <p:nvPr/>
        </p:nvSpPr>
        <p:spPr>
          <a:xfrm>
            <a:off x="4162517" y="3140729"/>
            <a:ext cx="3968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汇报人：某某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" y="340420"/>
            <a:ext cx="2504817" cy="7061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24B4B99-9923-42BE-B499-0C97CA1040A0}"/>
              </a:ext>
            </a:extLst>
          </p:cNvPr>
          <p:cNvSpPr txBox="1"/>
          <p:nvPr/>
        </p:nvSpPr>
        <p:spPr>
          <a:xfrm>
            <a:off x="4162517" y="3706506"/>
            <a:ext cx="3968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2019</a:t>
            </a:r>
            <a:r>
              <a:rPr lang="zh-CN" altLang="en-US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11</a:t>
            </a:r>
            <a:r>
              <a:rPr lang="zh-CN" altLang="en-US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25</a:t>
            </a:r>
            <a:r>
              <a:rPr lang="zh-CN" altLang="en-US" sz="2000" dirty="0" smtClean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日</a:t>
            </a:r>
            <a:endParaRPr lang="en-US" altLang="zh-CN" sz="2000" dirty="0" smtClean="0">
              <a:solidFill>
                <a:schemeClr val="bg1">
                  <a:alpha val="29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80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北方工业大学">
  <a:themeElements>
    <a:clrScheme name="北方工业大学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51E4F"/>
      </a:accent1>
      <a:accent2>
        <a:srgbClr val="9E2B62"/>
      </a:accent2>
      <a:accent3>
        <a:srgbClr val="9C2B61"/>
      </a:accent3>
      <a:accent4>
        <a:srgbClr val="B5452D"/>
      </a:accent4>
      <a:accent5>
        <a:srgbClr val="D86016"/>
      </a:accent5>
      <a:accent6>
        <a:srgbClr val="996600"/>
      </a:accent6>
      <a:hlink>
        <a:srgbClr val="C30363"/>
      </a:hlink>
      <a:folHlink>
        <a:srgbClr val="954F72"/>
      </a:folHlink>
    </a:clrScheme>
    <a:fontScheme name="nv4ectms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noAutofit/>
      </a:bodyPr>
      <a:lstStyle>
        <a:defPPr algn="l">
          <a:lnSpc>
            <a:spcPct val="120000"/>
          </a:lnSpc>
          <a:defRPr sz="1400" dirty="0">
            <a:latin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北方工业大学" id="{166C96CF-36F5-4D3A-BAD3-7C2E05089D4F}" vid="{C443A527-3EC8-43FD-8266-D7CCE6A66E1F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北方工业大学</Template>
  <TotalTime>3626</TotalTime>
  <Words>193</Words>
  <Application>Microsoft Office PowerPoint</Application>
  <PresentationFormat>宽屏</PresentationFormat>
  <Paragraphs>66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Microsoft YaHei</vt:lpstr>
      <vt:lpstr>Arial</vt:lpstr>
      <vt:lpstr>Wingdings</vt:lpstr>
      <vt:lpstr>北方工业大学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社团简介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SWJTU</dc:creator>
  <cp:keywords/>
  <cp:lastModifiedBy>user</cp:lastModifiedBy>
  <cp:revision>346</cp:revision>
  <dcterms:created xsi:type="dcterms:W3CDTF">2019-04-04T04:36:01Z</dcterms:created>
  <dcterms:modified xsi:type="dcterms:W3CDTF">2019-11-25T00:13:12Z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2019-04-13T09:22:50.3209891Z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9db5b405-581d-4422-b766-a4d2764940a0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